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1" r:id="rId2"/>
  </p:sldMasterIdLst>
  <p:notesMasterIdLst>
    <p:notesMasterId r:id="rId22"/>
  </p:notesMasterIdLst>
  <p:sldIdLst>
    <p:sldId id="256" r:id="rId3"/>
    <p:sldId id="273" r:id="rId4"/>
    <p:sldId id="274" r:id="rId5"/>
    <p:sldId id="275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2" r:id="rId21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gQflNScUzpqSCwYoVeaT/k//Tlz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8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FC5C3C08-3430-42A0-B382-3B2745C9D42C}">
  <a:tblStyle styleId="{FC5C3C08-3430-42A0-B382-3B2745C9D42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E6E6"/>
          </a:solidFill>
        </a:fill>
      </a:tcStyle>
    </a:wholeTbl>
    <a:band1H>
      <a:tcTxStyle/>
      <a:tcStyle>
        <a:tcBdr/>
        <a:fill>
          <a:solidFill>
            <a:srgbClr val="FFCA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FFCA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61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rahim\Desktop\Brahim\p15\wg6\p15%20revision%20timelin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A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399308576993913E-2"/>
          <c:y val="3.9426523297491037E-2"/>
          <c:w val="0.87774435881027235"/>
          <c:h val="0.92114695340501795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'Project Timeline'!$D$4</c:f>
              <c:strCache>
                <c:ptCount val="1"/>
                <c:pt idx="0">
                  <c:v>POSITION</c:v>
                </c:pt>
              </c:strCache>
            </c:strRef>
          </c:tx>
          <c:spPr>
            <a:noFill/>
          </c:spPr>
          <c:invertIfNegative val="0"/>
          <c:dLbls>
            <c:dLbl>
              <c:idx val="0"/>
              <c:layout>
                <c:manualLayout>
                  <c:x val="4.7163915818921949E-8"/>
                  <c:y val="-8.2121881209074843E-18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c:spPr>
              <c:txPr>
                <a:bodyPr vertOverflow="overflow" horzOverflow="overflow" wrap="square" lIns="38100" tIns="19050" rIns="38100" bIns="19050" anchor="ctr">
                  <a:noAutofit/>
                </a:bodyPr>
                <a:lstStyle/>
                <a:p>
                  <a:pPr>
                    <a:defRPr sz="800" cap="all" spc="10" baseline="0">
                      <a:solidFill>
                        <a:srgbClr val="FFC000"/>
                      </a:solidFill>
                      <a:latin typeface="+mj-lt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2134-499D-9EAB-8295813D8757}"/>
                </c:ext>
              </c:extLst>
            </c:dLbl>
            <c:dLbl>
              <c:idx val="1"/>
              <c:layout>
                <c:manualLayout>
                  <c:x val="1.5848692447516962E-3"/>
                  <c:y val="-1.6124667746431846E-2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c:spPr>
              <c:txPr>
                <a:bodyPr vertOverflow="overflow" horzOverflow="overflow" wrap="square" lIns="38100" tIns="19050" rIns="38100" bIns="19050" anchor="ctr">
                  <a:noAutofit/>
                </a:bodyPr>
                <a:lstStyle/>
                <a:p>
                  <a:pPr>
                    <a:defRPr sz="800" cap="all" spc="10" baseline="0">
                      <a:solidFill>
                        <a:srgbClr val="FF0000"/>
                      </a:solidFill>
                      <a:latin typeface="+mj-lt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7655573164289487"/>
                      <c:h val="5.90209312693638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134-499D-9EAB-8295813D8757}"/>
                </c:ext>
              </c:extLst>
            </c:dLbl>
            <c:dLbl>
              <c:idx val="2"/>
              <c:layout>
                <c:manualLayout>
                  <c:x val="4.71639158093134E-8"/>
                  <c:y val="0"/>
                </c:manualLayout>
              </c:layout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134-499D-9EAB-8295813D8757}"/>
                </c:ext>
              </c:extLst>
            </c:dLbl>
            <c:dLbl>
              <c:idx val="3"/>
              <c:layout>
                <c:manualLayout>
                  <c:x val="4.7163915820294599E-8"/>
                  <c:y val="-3.2848752483629937E-17"/>
                </c:manualLayout>
              </c:layout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134-499D-9EAB-8295813D8757}"/>
                </c:ext>
              </c:extLst>
            </c:dLbl>
            <c:dLbl>
              <c:idx val="4"/>
              <c:layout>
                <c:manualLayout>
                  <c:x val="2.3378756471787573E-3"/>
                  <c:y val="-0.10392242619879345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c:spPr>
              <c:txPr>
                <a:bodyPr vertOverflow="overflow" horzOverflow="overflow" wrap="square" lIns="38100" tIns="19050" rIns="38100" bIns="19050" anchor="ctr">
                  <a:noAutofit/>
                </a:bodyPr>
                <a:lstStyle/>
                <a:p>
                  <a:pPr>
                    <a:defRPr sz="800" cap="all" spc="10" baseline="0">
                      <a:solidFill>
                        <a:srgbClr val="FF0000"/>
                      </a:solidFill>
                      <a:latin typeface="+mj-lt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4-2134-499D-9EAB-8295813D8757}"/>
                </c:ext>
              </c:extLst>
            </c:dLbl>
            <c:dLbl>
              <c:idx val="5"/>
              <c:layout>
                <c:manualLayout>
                  <c:x val="6.9763722448306392E-2"/>
                  <c:y val="9.3172083363901564E-2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c:spPr>
              <c:txPr>
                <a:bodyPr vertOverflow="overflow" horzOverflow="overflow" wrap="square" lIns="38100" tIns="19050" rIns="38100" bIns="19050" anchor="ctr" anchorCtr="0">
                  <a:noAutofit/>
                </a:bodyPr>
                <a:lstStyle/>
                <a:p>
                  <a:pPr algn="l">
                    <a:defRPr sz="800" cap="all" spc="10" baseline="0">
                      <a:solidFill>
                        <a:srgbClr val="0070C0"/>
                      </a:solidFill>
                      <a:latin typeface="+mj-lt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3547275291064054"/>
                      <c:h val="0.100124154199515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134-499D-9EAB-8295813D8757}"/>
                </c:ext>
              </c:extLst>
            </c:dLbl>
            <c:dLbl>
              <c:idx val="6"/>
              <c:layout>
                <c:manualLayout>
                  <c:x val="7.5417060546444759E-2"/>
                  <c:y val="-8.9587130852883251E-3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c:spPr>
              <c:txPr>
                <a:bodyPr vertOverflow="overflow" horzOverflow="overflow" wrap="square" lIns="38100" tIns="19050" rIns="38100" bIns="19050" anchor="ctr" anchorCtr="0">
                  <a:noAutofit/>
                </a:bodyPr>
                <a:lstStyle/>
                <a:p>
                  <a:pPr algn="l">
                    <a:defRPr sz="800" cap="all" spc="1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j-lt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1468462757527734"/>
                      <c:h val="5.902093126936381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2134-499D-9EAB-8295813D8757}"/>
                </c:ext>
              </c:extLst>
            </c:dLbl>
            <c:dLbl>
              <c:idx val="7"/>
              <c:layout>
                <c:manualLayout>
                  <c:x val="4.7163915820294599E-8"/>
                  <c:y val="-3.2848752483629937E-17"/>
                </c:manualLayout>
              </c:layout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134-499D-9EAB-8295813D8757}"/>
                </c:ext>
              </c:extLst>
            </c:dLbl>
            <c:dLbl>
              <c:idx val="8"/>
              <c:layout>
                <c:manualLayout>
                  <c:x val="7.7933278902956834E-4"/>
                  <c:y val="1.8126230960671466E-2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c:spPr>
              <c:txPr>
                <a:bodyPr vertOverflow="overflow" horzOverflow="overflow" wrap="square" lIns="38100" tIns="19050" rIns="38100" bIns="19050" anchor="ctr">
                  <a:noAutofit/>
                </a:bodyPr>
                <a:lstStyle/>
                <a:p>
                  <a:pPr>
                    <a:defRPr sz="800" cap="all" spc="10" baseline="0">
                      <a:solidFill>
                        <a:srgbClr val="FF0000"/>
                      </a:solidFill>
                      <a:latin typeface="+mj-lt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8-2134-499D-9EAB-8295813D8757}"/>
                </c:ext>
              </c:extLst>
            </c:dLbl>
            <c:dLbl>
              <c:idx val="9"/>
              <c:layout>
                <c:manualLayout>
                  <c:x val="4.7163915820294599E-8"/>
                  <c:y val="-1.6424376241814969E-17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c:spPr>
              <c:txPr>
                <a:bodyPr vertOverflow="overflow" horzOverflow="overflow" wrap="square" lIns="38100" tIns="19050" rIns="38100" bIns="19050" anchor="ctr">
                  <a:noAutofit/>
                </a:bodyPr>
                <a:lstStyle/>
                <a:p>
                  <a:pPr>
                    <a:defRPr sz="800" cap="all" spc="10" baseline="0">
                      <a:solidFill>
                        <a:srgbClr val="0070C0"/>
                      </a:solidFill>
                      <a:latin typeface="+mj-lt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2134-499D-9EAB-8295813D8757}"/>
                </c:ext>
              </c:extLst>
            </c:dLbl>
            <c:dLbl>
              <c:idx val="10"/>
              <c:layout>
                <c:manualLayout>
                  <c:x val="4.7163915908144244E-8"/>
                  <c:y val="1.3139500993451975E-16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c:spPr>
              <c:txPr>
                <a:bodyPr vertOverflow="overflow" horzOverflow="overflow" wrap="square" lIns="38100" tIns="19050" rIns="38100" bIns="19050" anchor="ctr">
                  <a:noAutofit/>
                </a:bodyPr>
                <a:lstStyle/>
                <a:p>
                  <a:pPr>
                    <a:defRPr sz="800" cap="all" spc="10" baseline="0">
                      <a:solidFill>
                        <a:srgbClr val="FF0000"/>
                      </a:solidFill>
                      <a:latin typeface="+mj-lt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A-2134-499D-9EAB-8295813D8757}"/>
                </c:ext>
              </c:extLst>
            </c:dLbl>
            <c:dLbl>
              <c:idx val="11"/>
              <c:layout>
                <c:manualLayout>
                  <c:x val="5.2211247107951921E-2"/>
                  <c:y val="-7.1670833356847388E-2"/>
                </c:manualLayout>
              </c:layout>
              <c:spPr>
                <a:solidFill>
                  <a:schemeClr val="bg1">
                    <a:lumMod val="95000"/>
                  </a:schemeClr>
                </a:solidFill>
                <a:ln>
                  <a:noFill/>
                </a:ln>
                <a:effectLst/>
              </c:spPr>
              <c:txPr>
                <a:bodyPr vertOverflow="overflow" horzOverflow="overflow" wrap="square" lIns="38100" tIns="19050" rIns="38100" bIns="19050" anchor="ctr">
                  <a:noAutofit/>
                </a:bodyPr>
                <a:lstStyle/>
                <a:p>
                  <a:pPr>
                    <a:defRPr sz="800" cap="all" spc="10" baseline="0">
                      <a:solidFill>
                        <a:srgbClr val="FFC000"/>
                      </a:solidFill>
                      <a:latin typeface="+mj-lt"/>
                    </a:defRPr>
                  </a:pPr>
                  <a:endParaRPr lang="en-US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B-2134-499D-9EAB-8295813D8757}"/>
                </c:ext>
              </c:extLst>
            </c:dLbl>
            <c:dLbl>
              <c:idx val="12"/>
              <c:layout>
                <c:manualLayout>
                  <c:x val="5.9224628609668095E-2"/>
                  <c:y val="-3.5835416678423695E-3"/>
                </c:manualLayout>
              </c:layout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2134-499D-9EAB-8295813D8757}"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cap="all" spc="1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j-lt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errBars>
            <c:errBarType val="minus"/>
            <c:errValType val="percentage"/>
            <c:noEndCap val="0"/>
            <c:val val="100"/>
            <c:spPr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c:spPr>
          </c:errBars>
          <c:cat>
            <c:strRef>
              <c:f>'Project Timeline'!$C$5:$C$17</c:f>
              <c:strCache>
                <c:ptCount val="13"/>
                <c:pt idx="0">
                  <c:v>IC meeting</c:v>
                </c:pt>
                <c:pt idx="1">
                  <c:v>1- Draft 1 
with previous TFG comments</c:v>
                </c:pt>
                <c:pt idx="2">
                  <c:v>2-  WG6 comments</c:v>
                </c:pt>
                <c:pt idx="3">
                  <c:v>3- Review members' comments</c:v>
                </c:pt>
                <c:pt idx="4">
                  <c:v>4-  Draft 2 for IC comments</c:v>
                </c:pt>
                <c:pt idx="5">
                  <c:v>5- WG 6 meeting</c:v>
                </c:pt>
                <c:pt idx="6">
                  <c:v>6- Review of IC members' comments</c:v>
                </c:pt>
                <c:pt idx="7">
                  <c:v>7- preparation of final draft</c:v>
                </c:pt>
                <c:pt idx="8">
                  <c:v>8- Final draft</c:v>
                </c:pt>
                <c:pt idx="9">
                  <c:v>9- IC /WG6 meeting</c:v>
                </c:pt>
                <c:pt idx="10">
                  <c:v>10- Document sent for Vote</c:v>
                </c:pt>
                <c:pt idx="11">
                  <c:v>11- document approved</c:v>
                </c:pt>
                <c:pt idx="12">
                  <c:v>12- Document published</c:v>
                </c:pt>
              </c:strCache>
            </c:strRef>
          </c:cat>
          <c:val>
            <c:numRef>
              <c:f>'Project Timeline'!$F$5:$F$17</c:f>
              <c:numCache>
                <c:formatCode>General</c:formatCode>
                <c:ptCount val="13"/>
                <c:pt idx="0">
                  <c:v>40</c:v>
                </c:pt>
                <c:pt idx="1">
                  <c:v>25</c:v>
                </c:pt>
                <c:pt idx="2">
                  <c:v>-30</c:v>
                </c:pt>
                <c:pt idx="3">
                  <c:v>15</c:v>
                </c:pt>
                <c:pt idx="4">
                  <c:v>-15</c:v>
                </c:pt>
                <c:pt idx="5">
                  <c:v>35</c:v>
                </c:pt>
                <c:pt idx="6">
                  <c:v>15</c:v>
                </c:pt>
                <c:pt idx="7">
                  <c:v>-40</c:v>
                </c:pt>
                <c:pt idx="8">
                  <c:v>-30</c:v>
                </c:pt>
                <c:pt idx="9">
                  <c:v>30</c:v>
                </c:pt>
                <c:pt idx="10">
                  <c:v>20</c:v>
                </c:pt>
                <c:pt idx="11">
                  <c:v>5</c:v>
                </c:pt>
                <c:pt idx="12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2134-499D-9EAB-8295813D87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321216"/>
        <c:axId val="85319680"/>
      </c:barChart>
      <c:lineChart>
        <c:grouping val="standard"/>
        <c:varyColors val="0"/>
        <c:ser>
          <c:idx val="0"/>
          <c:order val="0"/>
          <c:tx>
            <c:strRef>
              <c:f>'Project Timeline'!$B$4</c:f>
              <c:strCache>
                <c:ptCount val="1"/>
                <c:pt idx="0">
                  <c:v>DATE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7"/>
            <c:spPr>
              <a:solidFill>
                <a:schemeClr val="accent3">
                  <a:lumMod val="50000"/>
                </a:schemeClr>
              </a:solidFill>
              <a:ln w="63500" cmpd="thinThick">
                <a:solidFill>
                  <a:schemeClr val="accent3">
                    <a:lumMod val="75000"/>
                  </a:schemeClr>
                </a:solidFill>
              </a:ln>
            </c:spPr>
          </c:marker>
          <c:errBars>
            <c:errDir val="y"/>
            <c:errBarType val="both"/>
            <c:errValType val="percentage"/>
            <c:noEndCap val="0"/>
            <c:val val="5"/>
          </c:errBars>
          <c:cat>
            <c:numRef>
              <c:f>'Project Timeline'!$B$5:$B$17</c:f>
              <c:numCache>
                <c:formatCode>[$-409]d\-mmm;@</c:formatCode>
                <c:ptCount val="13"/>
                <c:pt idx="0">
                  <c:v>43399</c:v>
                </c:pt>
                <c:pt idx="1">
                  <c:v>43430</c:v>
                </c:pt>
                <c:pt idx="2">
                  <c:v>43450</c:v>
                </c:pt>
                <c:pt idx="3">
                  <c:v>43512</c:v>
                </c:pt>
                <c:pt idx="4">
                  <c:v>43531</c:v>
                </c:pt>
                <c:pt idx="5">
                  <c:v>43562</c:v>
                </c:pt>
                <c:pt idx="6">
                  <c:v>43581</c:v>
                </c:pt>
                <c:pt idx="7">
                  <c:v>43642</c:v>
                </c:pt>
                <c:pt idx="8">
                  <c:v>43703</c:v>
                </c:pt>
                <c:pt idx="9">
                  <c:v>43752</c:v>
                </c:pt>
                <c:pt idx="10">
                  <c:v>43908</c:v>
                </c:pt>
                <c:pt idx="11">
                  <c:v>43939</c:v>
                </c:pt>
                <c:pt idx="12">
                  <c:v>43969</c:v>
                </c:pt>
              </c:numCache>
            </c:numRef>
          </c:cat>
          <c:val>
            <c:numRef>
              <c:f>'Project Timeline'!$E$5:$E$17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</c:numCache>
            </c:numRef>
          </c:val>
          <c:smooth val="1"/>
          <c:extLst xmlns:c16r2="http://schemas.microsoft.com/office/drawing/2015/06/chart">
            <c:ext xmlns:c16="http://schemas.microsoft.com/office/drawing/2014/chart" uri="{C3380CC4-5D6E-409C-BE32-E72D297353CC}">
              <c16:uniqueId val="{0000000E-2134-499D-9EAB-8295813D87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316352"/>
        <c:axId val="85317888"/>
      </c:lineChart>
      <c:dateAx>
        <c:axId val="85316352"/>
        <c:scaling>
          <c:orientation val="minMax"/>
          <c:max val="44012"/>
        </c:scaling>
        <c:delete val="0"/>
        <c:axPos val="b"/>
        <c:numFmt formatCode="mmmm\-yy;@" sourceLinked="0"/>
        <c:majorTickMark val="cross"/>
        <c:minorTickMark val="in"/>
        <c:tickLblPos val="nextTo"/>
        <c:spPr>
          <a:solidFill>
            <a:schemeClr val="bg1">
              <a:lumMod val="95000"/>
            </a:schemeClr>
          </a:solidFill>
          <a:ln w="9525">
            <a:solidFill>
              <a:schemeClr val="bg1">
                <a:lumMod val="85000"/>
              </a:schemeClr>
            </a:solidFill>
            <a:prstDash val="solid"/>
          </a:ln>
        </c:spPr>
        <c:txPr>
          <a:bodyPr/>
          <a:lstStyle/>
          <a:p>
            <a:pPr>
              <a:defRPr sz="800" b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pPr>
            <a:endParaRPr lang="en-US"/>
          </a:p>
        </c:txPr>
        <c:crossAx val="85317888"/>
        <c:crosses val="autoZero"/>
        <c:auto val="0"/>
        <c:lblOffset val="100"/>
        <c:baseTimeUnit val="months"/>
        <c:majorUnit val="1"/>
        <c:majorTimeUnit val="months"/>
        <c:minorUnit val="1"/>
        <c:minorTimeUnit val="months"/>
      </c:dateAx>
      <c:valAx>
        <c:axId val="8531788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5316352"/>
        <c:crosses val="autoZero"/>
        <c:crossBetween val="between"/>
      </c:valAx>
      <c:valAx>
        <c:axId val="85319680"/>
        <c:scaling>
          <c:orientation val="minMax"/>
        </c:scaling>
        <c:delete val="1"/>
        <c:axPos val="r"/>
        <c:numFmt formatCode="General" sourceLinked="1"/>
        <c:majorTickMark val="out"/>
        <c:minorTickMark val="none"/>
        <c:tickLblPos val="nextTo"/>
        <c:crossAx val="85321216"/>
        <c:crosses val="max"/>
        <c:crossBetween val="between"/>
      </c:valAx>
      <c:catAx>
        <c:axId val="8532121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5319680"/>
        <c:crosses val="autoZero"/>
        <c:auto val="1"/>
        <c:lblAlgn val="ctr"/>
        <c:lblOffset val="100"/>
        <c:noMultiLvlLbl val="0"/>
      </c:catAx>
      <c:spPr>
        <a:noFill/>
      </c:spPr>
    </c:plotArea>
    <c:plotVisOnly val="0"/>
    <c:dispBlanksAs val="gap"/>
    <c:showDLblsOverMax val="0"/>
  </c:chart>
  <c:spPr>
    <a:solidFill>
      <a:schemeClr val="bg1">
        <a:lumMod val="95000"/>
      </a:schemeClr>
    </a:solidFill>
    <a:ln>
      <a:noFill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77733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" name="Google Shape;24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7" name="Google Shape;607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</a:rPr>
              <a:t>19</a:t>
            </a:fld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914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3351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0043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3" name="Google Shape;15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3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3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3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gradFill>
          <a:gsLst>
            <a:gs pos="0">
              <a:schemeClr val="lt1"/>
            </a:gs>
            <a:gs pos="81000">
              <a:srgbClr val="EEEEEE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1"/>
          <p:cNvSpPr txBox="1">
            <a:spLocks noGrp="1"/>
          </p:cNvSpPr>
          <p:nvPr>
            <p:ph type="title"/>
          </p:nvPr>
        </p:nvSpPr>
        <p:spPr>
          <a:xfrm>
            <a:off x="609600" y="274641"/>
            <a:ext cx="109728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701"/>
              <a:buFont typeface="Calibri"/>
              <a:buNone/>
              <a:defRPr sz="270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1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1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1"/>
          <p:cNvSpPr txBox="1">
            <a:spLocks noGrp="1"/>
          </p:cNvSpPr>
          <p:nvPr>
            <p:ph type="sldNum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bg>
      <p:bgPr>
        <a:gradFill>
          <a:gsLst>
            <a:gs pos="0">
              <a:schemeClr val="lt1"/>
            </a:gs>
            <a:gs pos="81000">
              <a:srgbClr val="EEEEEE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3"/>
          <p:cNvSpPr txBox="1">
            <a:spLocks noGrp="1"/>
          </p:cNvSpPr>
          <p:nvPr>
            <p:ph type="ctrTitle"/>
          </p:nvPr>
        </p:nvSpPr>
        <p:spPr>
          <a:xfrm>
            <a:off x="627613" y="3043730"/>
            <a:ext cx="5472863" cy="2137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001"/>
              <a:buFont typeface="Arial"/>
              <a:buNone/>
              <a:defRPr sz="3001" b="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33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3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3"/>
          <p:cNvSpPr txBox="1">
            <a:spLocks noGrp="1"/>
          </p:cNvSpPr>
          <p:nvPr>
            <p:ph type="sldNum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5" name="Google Shape;105;p33"/>
          <p:cNvSpPr txBox="1">
            <a:spLocks noGrp="1"/>
          </p:cNvSpPr>
          <p:nvPr>
            <p:ph type="body" idx="1"/>
          </p:nvPr>
        </p:nvSpPr>
        <p:spPr>
          <a:xfrm>
            <a:off x="614298" y="5357596"/>
            <a:ext cx="5481703" cy="738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t" anchorCtr="0">
            <a:normAutofit/>
          </a:bodyPr>
          <a:lstStyle>
            <a:lvl1pPr marL="457200" lvl="0" indent="-228600" algn="l">
              <a:spcBef>
                <a:spcPts val="270"/>
              </a:spcBef>
              <a:spcAft>
                <a:spcPts val="0"/>
              </a:spcAft>
              <a:buClr>
                <a:srgbClr val="3F3F3F"/>
              </a:buClr>
              <a:buSzPts val="1350"/>
              <a:buFont typeface="Arial"/>
              <a:buNone/>
              <a:defRPr sz="135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gradFill>
          <a:gsLst>
            <a:gs pos="0">
              <a:schemeClr val="lt1"/>
            </a:gs>
            <a:gs pos="81000">
              <a:srgbClr val="EEEEEE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4"/>
          <p:cNvSpPr txBox="1">
            <a:spLocks noGrp="1"/>
          </p:cNvSpPr>
          <p:nvPr>
            <p:ph type="title"/>
          </p:nvPr>
        </p:nvSpPr>
        <p:spPr>
          <a:xfrm>
            <a:off x="609600" y="274641"/>
            <a:ext cx="109728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4"/>
          <p:cNvSpPr txBox="1">
            <a:spLocks noGrp="1"/>
          </p:cNvSpPr>
          <p:nvPr>
            <p:ph type="body" idx="1"/>
          </p:nvPr>
        </p:nvSpPr>
        <p:spPr>
          <a:xfrm>
            <a:off x="609600" y="1138426"/>
            <a:ext cx="10972800" cy="4987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t" anchorCtr="0">
            <a:normAutofit/>
          </a:bodyPr>
          <a:lstStyle>
            <a:lvl1pPr marL="457200" lvl="0" indent="-228600" algn="l">
              <a:spcBef>
                <a:spcPts val="36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marL="1828800" lvl="3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34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34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34"/>
          <p:cNvSpPr txBox="1">
            <a:spLocks noGrp="1"/>
          </p:cNvSpPr>
          <p:nvPr>
            <p:ph type="sldNum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bg>
      <p:bgPr>
        <a:gradFill>
          <a:gsLst>
            <a:gs pos="0">
              <a:schemeClr val="lt1"/>
            </a:gs>
            <a:gs pos="81000">
              <a:srgbClr val="EEEEEE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5"/>
          <p:cNvSpPr txBox="1">
            <a:spLocks noGrp="1"/>
          </p:cNvSpPr>
          <p:nvPr>
            <p:ph type="title"/>
          </p:nvPr>
        </p:nvSpPr>
        <p:spPr>
          <a:xfrm>
            <a:off x="609600" y="274641"/>
            <a:ext cx="109728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35"/>
          <p:cNvSpPr txBox="1">
            <a:spLocks noGrp="1"/>
          </p:cNvSpPr>
          <p:nvPr>
            <p:ph type="body" idx="1"/>
          </p:nvPr>
        </p:nvSpPr>
        <p:spPr>
          <a:xfrm>
            <a:off x="609600" y="1600203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t" anchorCtr="0">
            <a:normAutofit/>
          </a:bodyPr>
          <a:lstStyle>
            <a:lvl1pPr marL="457200" lvl="0" indent="-228600" algn="l">
              <a:spcBef>
                <a:spcPts val="270"/>
              </a:spcBef>
              <a:spcAft>
                <a:spcPts val="0"/>
              </a:spcAft>
              <a:buClr>
                <a:srgbClr val="3F3F3F"/>
              </a:buClr>
              <a:buSzPts val="1350"/>
              <a:buFont typeface="Arial"/>
              <a:buNone/>
              <a:defRPr sz="135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1"/>
              <a:buFont typeface="Arial"/>
              <a:buNone/>
              <a:defRPr sz="210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15" name="Google Shape;115;p35"/>
          <p:cNvSpPr txBox="1">
            <a:spLocks noGrp="1"/>
          </p:cNvSpPr>
          <p:nvPr>
            <p:ph type="body" idx="2"/>
          </p:nvPr>
        </p:nvSpPr>
        <p:spPr>
          <a:xfrm>
            <a:off x="6197600" y="1600203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t" anchorCtr="0">
            <a:normAutofit/>
          </a:bodyPr>
          <a:lstStyle>
            <a:lvl1pPr marL="457200" lvl="0" indent="-228600" algn="l">
              <a:spcBef>
                <a:spcPts val="270"/>
              </a:spcBef>
              <a:spcAft>
                <a:spcPts val="0"/>
              </a:spcAft>
              <a:buClr>
                <a:srgbClr val="3F3F3F"/>
              </a:buClr>
              <a:buSzPts val="1350"/>
              <a:buFont typeface="Arial"/>
              <a:buNone/>
              <a:defRPr sz="1350">
                <a:solidFill>
                  <a:srgbClr val="3F3F3F"/>
                </a:solidFill>
              </a:defRPr>
            </a:lvl1pPr>
            <a:lvl2pPr marL="914400" lvl="1" indent="-228600" algn="l">
              <a:spcBef>
                <a:spcPts val="420"/>
              </a:spcBef>
              <a:spcAft>
                <a:spcPts val="0"/>
              </a:spcAft>
              <a:buClr>
                <a:schemeClr val="dk1"/>
              </a:buClr>
              <a:buSzPts val="2101"/>
              <a:buFont typeface="Arial"/>
              <a:buNone/>
              <a:defRPr sz="210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/>
            </a:lvl4pPr>
            <a:lvl5pPr marL="2286000" lvl="4" indent="-228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116" name="Google Shape;116;p35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5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35"/>
          <p:cNvSpPr txBox="1">
            <a:spLocks noGrp="1"/>
          </p:cNvSpPr>
          <p:nvPr>
            <p:ph type="sldNum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gradFill>
          <a:gsLst>
            <a:gs pos="0">
              <a:schemeClr val="lt1"/>
            </a:gs>
            <a:gs pos="81000">
              <a:srgbClr val="EEEEEE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36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36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36"/>
          <p:cNvSpPr txBox="1">
            <a:spLocks noGrp="1"/>
          </p:cNvSpPr>
          <p:nvPr>
            <p:ph type="sldNum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model2">
  <p:cSld name="slidemodel2">
    <p:bg>
      <p:bgPr>
        <a:gradFill>
          <a:gsLst>
            <a:gs pos="0">
              <a:srgbClr val="1181AE"/>
            </a:gs>
            <a:gs pos="5500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7"/>
          <p:cNvSpPr txBox="1">
            <a:spLocks noGrp="1"/>
          </p:cNvSpPr>
          <p:nvPr>
            <p:ph type="title"/>
          </p:nvPr>
        </p:nvSpPr>
        <p:spPr>
          <a:xfrm>
            <a:off x="3218673" y="2870635"/>
            <a:ext cx="5932223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701"/>
              <a:buFont typeface="Calibri"/>
              <a:buNone/>
              <a:defRPr sz="2701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7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7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37"/>
          <p:cNvSpPr txBox="1">
            <a:spLocks noGrp="1"/>
          </p:cNvSpPr>
          <p:nvPr>
            <p:ph type="sldNum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model2">
  <p:cSld name="slidemodel2">
    <p:bg>
      <p:bgPr>
        <a:gradFill>
          <a:gsLst>
            <a:gs pos="0">
              <a:srgbClr val="1181AE"/>
            </a:gs>
            <a:gs pos="55000">
              <a:srgbClr val="1181AE"/>
            </a:gs>
            <a:gs pos="100000">
              <a:srgbClr val="095474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2"/>
          <p:cNvSpPr txBox="1">
            <a:spLocks noGrp="1"/>
          </p:cNvSpPr>
          <p:nvPr>
            <p:ph type="title"/>
          </p:nvPr>
        </p:nvSpPr>
        <p:spPr>
          <a:xfrm>
            <a:off x="3218672" y="2870634"/>
            <a:ext cx="5932223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  <a:defRPr sz="36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7" name="Google Shape;27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4" name="Google Shape;54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lt1"/>
            </a:gs>
            <a:gs pos="81000">
              <a:srgbClr val="EEEEEE"/>
            </a:gs>
            <a:gs pos="100000">
              <a:srgbClr val="D8D8D8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xfrm>
            <a:off x="609600" y="274641"/>
            <a:ext cx="10972800" cy="711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ctr" anchorCtr="0">
            <a:norm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701"/>
              <a:buFont typeface="Calibri"/>
              <a:buNone/>
              <a:defRPr sz="2701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1" name="Google Shape;91;p20"/>
          <p:cNvSpPr txBox="1">
            <a:spLocks noGrp="1"/>
          </p:cNvSpPr>
          <p:nvPr>
            <p:ph type="body" idx="1"/>
          </p:nvPr>
        </p:nvSpPr>
        <p:spPr>
          <a:xfrm>
            <a:off x="609600" y="1138426"/>
            <a:ext cx="10972800" cy="4987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t" anchorCtr="0">
            <a:normAutofit/>
          </a:bodyPr>
          <a:lstStyle>
            <a:lvl1pPr marL="457200" marR="0" lvl="0" indent="-228600" algn="l" rtl="0">
              <a:spcBef>
                <a:spcPts val="270"/>
              </a:spcBef>
              <a:spcAft>
                <a:spcPts val="0"/>
              </a:spcAft>
              <a:buClr>
                <a:srgbClr val="3F3F3F"/>
              </a:buClr>
              <a:buSzPts val="1350"/>
              <a:buFont typeface="Arial"/>
              <a:buNone/>
              <a:defRPr sz="135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  <a:defRPr sz="13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7251" algn="l" rtl="0">
              <a:spcBef>
                <a:spcPts val="405"/>
              </a:spcBef>
              <a:spcAft>
                <a:spcPts val="0"/>
              </a:spcAft>
              <a:buClr>
                <a:schemeClr val="dk1"/>
              </a:buClr>
              <a:buSzPts val="2026"/>
              <a:buFont typeface="Arial"/>
              <a:buChar char="•"/>
              <a:defRPr sz="20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Google Shape;92;p20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sldNum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75" tIns="60925" rIns="121875" bIns="6092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7201"/>
            <a:ext cx="12200080" cy="6865201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"/>
          <p:cNvSpPr/>
          <p:nvPr/>
        </p:nvSpPr>
        <p:spPr>
          <a:xfrm>
            <a:off x="0" y="0"/>
            <a:ext cx="4133850" cy="6858000"/>
          </a:xfrm>
          <a:prstGeom prst="rect">
            <a:avLst/>
          </a:prstGeom>
          <a:solidFill>
            <a:srgbClr val="262626">
              <a:alpha val="8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"/>
          <p:cNvSpPr/>
          <p:nvPr/>
        </p:nvSpPr>
        <p:spPr>
          <a:xfrm>
            <a:off x="-721873" y="1704736"/>
            <a:ext cx="4454631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800" b="1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P15</a:t>
            </a:r>
            <a:endParaRPr sz="13800" b="1" i="0" u="none" strike="noStrike" cap="none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"/>
          <p:cNvSpPr/>
          <p:nvPr/>
        </p:nvSpPr>
        <p:spPr>
          <a:xfrm>
            <a:off x="613778" y="890647"/>
            <a:ext cx="311898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ILAC</a:t>
            </a:r>
            <a:endParaRPr/>
          </a:p>
        </p:txBody>
      </p:sp>
      <p:sp>
        <p:nvSpPr>
          <p:cNvPr id="136" name="Google Shape;136;p1"/>
          <p:cNvSpPr/>
          <p:nvPr/>
        </p:nvSpPr>
        <p:spPr>
          <a:xfrm>
            <a:off x="1151047" y="3408928"/>
            <a:ext cx="2581711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Main changes</a:t>
            </a:r>
            <a:endParaRPr sz="4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"/>
          <p:cNvSpPr/>
          <p:nvPr/>
        </p:nvSpPr>
        <p:spPr>
          <a:xfrm>
            <a:off x="450939" y="364757"/>
            <a:ext cx="328181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New version of</a:t>
            </a:r>
            <a:endParaRPr sz="44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93196" y="75019"/>
            <a:ext cx="2657823" cy="1506132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"/>
          <p:cNvSpPr/>
          <p:nvPr/>
        </p:nvSpPr>
        <p:spPr>
          <a:xfrm>
            <a:off x="133351" y="4973444"/>
            <a:ext cx="322443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ILAC Inspection Committee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WG 6 -  </a:t>
            </a:r>
            <a:endParaRPr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Google Shape;198;p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133600" y="0"/>
            <a:ext cx="10058400" cy="5439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7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2133600" y="5439657"/>
            <a:ext cx="10058400" cy="1570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7"/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2256971" cy="54396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7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 flipH="1">
            <a:off x="0" y="5439657"/>
            <a:ext cx="2256971" cy="1570741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7"/>
          <p:cNvSpPr/>
          <p:nvPr/>
        </p:nvSpPr>
        <p:spPr>
          <a:xfrm>
            <a:off x="319314" y="789048"/>
            <a:ext cx="8345715" cy="2800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Relationship between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800" b="1">
              <a:solidFill>
                <a:srgbClr val="222A3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 Impartiality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Type A independence requirements</a:t>
            </a:r>
            <a:endParaRPr sz="4000" b="1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7"/>
          <p:cNvSpPr/>
          <p:nvPr/>
        </p:nvSpPr>
        <p:spPr>
          <a:xfrm>
            <a:off x="2133600" y="45858"/>
            <a:ext cx="328181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BF8C00"/>
                </a:solidFill>
                <a:latin typeface="Calibri"/>
                <a:ea typeface="Calibri"/>
                <a:cs typeface="Calibri"/>
                <a:sym typeface="Calibri"/>
              </a:rPr>
              <a:t>Annex 2</a:t>
            </a:r>
            <a:endParaRPr sz="4400" b="1">
              <a:solidFill>
                <a:srgbClr val="BF8C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7"/>
          <p:cNvSpPr/>
          <p:nvPr/>
        </p:nvSpPr>
        <p:spPr>
          <a:xfrm>
            <a:off x="4071257" y="2095555"/>
            <a:ext cx="727173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rgbClr val="759805"/>
                </a:solidFill>
                <a:latin typeface="Calibri"/>
                <a:ea typeface="Calibri"/>
                <a:cs typeface="Calibri"/>
                <a:sym typeface="Calibri"/>
              </a:rPr>
              <a:t>&amp;</a:t>
            </a:r>
            <a:endParaRPr sz="6000" b="1">
              <a:solidFill>
                <a:srgbClr val="75980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7"/>
          <p:cNvSpPr/>
          <p:nvPr/>
        </p:nvSpPr>
        <p:spPr>
          <a:xfrm>
            <a:off x="319314" y="5144027"/>
            <a:ext cx="7315200" cy="184984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742950" marR="0" lvl="0" indent="-742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Some risks eliminated by complying to Type A independence requirements</a:t>
            </a:r>
            <a:endParaRPr dirty="0"/>
          </a:p>
          <a:p>
            <a:pPr marL="742950" marR="0" lvl="0" indent="-742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Impartiality Risk Analysis and Control Measures</a:t>
            </a:r>
            <a:endParaRPr dirty="0"/>
          </a:p>
        </p:txBody>
      </p:sp>
      <p:sp>
        <p:nvSpPr>
          <p:cNvPr id="206" name="Google Shape;206;p7"/>
          <p:cNvSpPr/>
          <p:nvPr/>
        </p:nvSpPr>
        <p:spPr>
          <a:xfrm>
            <a:off x="8127999" y="5492265"/>
            <a:ext cx="6357257" cy="1209948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742950" marR="0" lvl="0" indent="-742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 startAt="3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Items Inspected</a:t>
            </a:r>
            <a:endParaRPr/>
          </a:p>
          <a:p>
            <a:pPr marL="742950" marR="0" lvl="0" indent="-577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None/>
            </a:pP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0" indent="-742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libri"/>
              <a:buAutoNum type="arabicPeriod" startAt="3"/>
            </a:pPr>
            <a:r>
              <a:rPr lang="en-US" sz="2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Type A / Type C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8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5000" y="0"/>
            <a:ext cx="10287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8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905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8"/>
          <p:cNvSpPr/>
          <p:nvPr/>
        </p:nvSpPr>
        <p:spPr>
          <a:xfrm>
            <a:off x="-45085" y="1505435"/>
            <a:ext cx="4916165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 dirty="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New technologies</a:t>
            </a:r>
            <a:endParaRPr sz="1100" dirty="0"/>
          </a:p>
        </p:txBody>
      </p:sp>
      <p:sp>
        <p:nvSpPr>
          <p:cNvPr id="214" name="Google Shape;214;p8"/>
          <p:cNvSpPr/>
          <p:nvPr/>
        </p:nvSpPr>
        <p:spPr>
          <a:xfrm>
            <a:off x="-1921052" y="712910"/>
            <a:ext cx="328181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BF8C00"/>
                </a:solidFill>
                <a:latin typeface="Calibri"/>
                <a:ea typeface="Calibri"/>
                <a:cs typeface="Calibri"/>
                <a:sym typeface="Calibri"/>
              </a:rPr>
              <a:t>adding</a:t>
            </a:r>
            <a:endParaRPr sz="3600" b="1" dirty="0">
              <a:solidFill>
                <a:srgbClr val="BF8C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8"/>
          <p:cNvSpPr/>
          <p:nvPr/>
        </p:nvSpPr>
        <p:spPr>
          <a:xfrm>
            <a:off x="-1274815" y="1111449"/>
            <a:ext cx="445463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759805"/>
                </a:solidFill>
                <a:latin typeface="Calibri"/>
                <a:ea typeface="Calibri"/>
                <a:cs typeface="Calibri"/>
                <a:sym typeface="Calibri"/>
              </a:rPr>
              <a:t>Guidance on </a:t>
            </a:r>
            <a:endParaRPr sz="3200" b="1">
              <a:solidFill>
                <a:srgbClr val="75980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8"/>
          <p:cNvSpPr/>
          <p:nvPr/>
        </p:nvSpPr>
        <p:spPr>
          <a:xfrm>
            <a:off x="-12700" y="4392893"/>
            <a:ext cx="9988461" cy="149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Validation of the new or changed methods 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understanding all significant issues and technologies</a:t>
            </a:r>
            <a:endParaRPr/>
          </a:p>
        </p:txBody>
      </p:sp>
      <p:sp>
        <p:nvSpPr>
          <p:cNvPr id="217" name="Google Shape;217;p8"/>
          <p:cNvSpPr/>
          <p:nvPr/>
        </p:nvSpPr>
        <p:spPr>
          <a:xfrm>
            <a:off x="6304892" y="274301"/>
            <a:ext cx="5823359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2D3070"/>
                </a:solidFill>
                <a:latin typeface="Calibri"/>
                <a:ea typeface="Calibri"/>
                <a:cs typeface="Calibri"/>
                <a:sym typeface="Calibri"/>
              </a:rPr>
              <a:t>drones, cameras, special glasses, IT, artificial intelligence, etc.</a:t>
            </a:r>
            <a:endParaRPr/>
          </a:p>
        </p:txBody>
      </p:sp>
      <p:sp>
        <p:nvSpPr>
          <p:cNvPr id="218" name="Google Shape;218;p8"/>
          <p:cNvSpPr/>
          <p:nvPr/>
        </p:nvSpPr>
        <p:spPr>
          <a:xfrm>
            <a:off x="-12700" y="6007385"/>
            <a:ext cx="125292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applicable legal and safety requirements , limitations and conditions</a:t>
            </a:r>
            <a:endParaRPr/>
          </a:p>
        </p:txBody>
      </p:sp>
      <p:sp>
        <p:nvSpPr>
          <p:cNvPr id="219" name="Google Shape;219;p8"/>
          <p:cNvSpPr/>
          <p:nvPr/>
        </p:nvSpPr>
        <p:spPr>
          <a:xfrm>
            <a:off x="9557109" y="2230735"/>
            <a:ext cx="1963606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IV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9"/>
          <p:cNvSpPr/>
          <p:nvPr/>
        </p:nvSpPr>
        <p:spPr>
          <a:xfrm rot="-1349506">
            <a:off x="-89577" y="1312590"/>
            <a:ext cx="14852911" cy="9267170"/>
          </a:xfrm>
          <a:prstGeom prst="rect">
            <a:avLst/>
          </a:prstGeom>
          <a:solidFill>
            <a:srgbClr val="262626">
              <a:alpha val="8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9"/>
          <p:cNvSpPr/>
          <p:nvPr/>
        </p:nvSpPr>
        <p:spPr>
          <a:xfrm>
            <a:off x="10039709" y="1566952"/>
            <a:ext cx="1963606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/>
          </a:p>
        </p:txBody>
      </p:sp>
      <p:sp>
        <p:nvSpPr>
          <p:cNvPr id="227" name="Google Shape;227;p9"/>
          <p:cNvSpPr/>
          <p:nvPr/>
        </p:nvSpPr>
        <p:spPr>
          <a:xfrm rot="-1503619">
            <a:off x="66333" y="249177"/>
            <a:ext cx="7592226" cy="2000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Considering new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Standards &amp; guidance</a:t>
            </a:r>
            <a:endParaRPr/>
          </a:p>
        </p:txBody>
      </p:sp>
      <p:sp>
        <p:nvSpPr>
          <p:cNvPr id="228" name="Google Shape;228;p9"/>
          <p:cNvSpPr/>
          <p:nvPr/>
        </p:nvSpPr>
        <p:spPr>
          <a:xfrm>
            <a:off x="690236" y="2454448"/>
            <a:ext cx="12192000" cy="37093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628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New ISO/IEC 17025</a:t>
            </a:r>
            <a:endParaRPr/>
          </a:p>
          <a:p>
            <a:pPr marL="14351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ISO CASCO clarifications </a:t>
            </a:r>
            <a:endParaRPr/>
          </a:p>
          <a:p>
            <a:pPr marL="5715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new versions of ILAC G24, G27 and P8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consensus from ILAC IC workshops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agreed answers to the questions received during the last 4 years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10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10"/>
          <p:cNvSpPr/>
          <p:nvPr/>
        </p:nvSpPr>
        <p:spPr>
          <a:xfrm rot="-1349506">
            <a:off x="-89577" y="1312590"/>
            <a:ext cx="14852911" cy="9267170"/>
          </a:xfrm>
          <a:prstGeom prst="rect">
            <a:avLst/>
          </a:prstGeom>
          <a:solidFill>
            <a:srgbClr val="262626">
              <a:alpha val="8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0"/>
          <p:cNvSpPr/>
          <p:nvPr/>
        </p:nvSpPr>
        <p:spPr>
          <a:xfrm>
            <a:off x="10039709" y="1566952"/>
            <a:ext cx="1963606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endParaRPr/>
          </a:p>
        </p:txBody>
      </p:sp>
      <p:sp>
        <p:nvSpPr>
          <p:cNvPr id="236" name="Google Shape;236;p10"/>
          <p:cNvSpPr/>
          <p:nvPr/>
        </p:nvSpPr>
        <p:spPr>
          <a:xfrm rot="-1503619">
            <a:off x="66333" y="249177"/>
            <a:ext cx="7592226" cy="20005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Considering new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Standards &amp; guidance</a:t>
            </a:r>
            <a:endParaRPr/>
          </a:p>
        </p:txBody>
      </p:sp>
      <p:sp>
        <p:nvSpPr>
          <p:cNvPr id="237" name="Google Shape;237;p10"/>
          <p:cNvSpPr/>
          <p:nvPr/>
        </p:nvSpPr>
        <p:spPr>
          <a:xfrm>
            <a:off x="345118" y="3662904"/>
            <a:ext cx="12192000" cy="29706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Confirmation of the term “items inspected”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Clarification  of the independence requirements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use of non accredited subcontractors</a:t>
            </a:r>
            <a:endParaRPr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measurements performed as part of inspection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Google Shape;242;p1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287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1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287000" y="0"/>
            <a:ext cx="1905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11"/>
          <p:cNvSpPr/>
          <p:nvPr/>
        </p:nvSpPr>
        <p:spPr>
          <a:xfrm rot="-333470">
            <a:off x="3286231" y="2768768"/>
            <a:ext cx="7592226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List of changes</a:t>
            </a:r>
            <a:endParaRPr/>
          </a:p>
        </p:txBody>
      </p:sp>
      <p:sp>
        <p:nvSpPr>
          <p:cNvPr id="245" name="Google Shape;245;p11"/>
          <p:cNvSpPr/>
          <p:nvPr/>
        </p:nvSpPr>
        <p:spPr>
          <a:xfrm>
            <a:off x="9169679" y="1833652"/>
            <a:ext cx="1963606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0" name="Google Shape;250;p1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287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2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287000" y="0"/>
            <a:ext cx="1905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52" name="Google Shape;252;p12"/>
          <p:cNvGraphicFramePr/>
          <p:nvPr/>
        </p:nvGraphicFramePr>
        <p:xfrm>
          <a:off x="581714" y="258444"/>
          <a:ext cx="10851625" cy="6341101"/>
        </p:xfrm>
        <a:graphic>
          <a:graphicData uri="http://schemas.openxmlformats.org/drawingml/2006/table">
            <a:tbl>
              <a:tblPr firstRow="1" firstCol="1" bandRow="1">
                <a:noFill/>
                <a:tableStyleId>{FC5C3C08-3430-42A0-B382-3B2745C9D42C}</a:tableStyleId>
              </a:tblPr>
              <a:tblGrid>
                <a:gridCol w="6162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92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68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6290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084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417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u="none" strike="noStrike" cap="none"/>
                        <a:t>ISO/IEC 17020</a:t>
                      </a:r>
                      <a:endParaRPr sz="105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u="none" strike="noStrike" cap="none"/>
                        <a:t>P15 2016 note</a:t>
                      </a:r>
                      <a:endParaRPr sz="105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050" u="none" strike="noStrike" cap="none"/>
                        <a:t>P15 2020 note</a:t>
                      </a:r>
                      <a:endParaRPr sz="105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Change made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Level of change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5125">
                <a:tc row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4.1.3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4.1.3a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4.1.3 n1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Updated with focus on explaining “on an ongoing basis” 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Minor change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5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4.1.3b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4.1.3 n2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The inspection body should describe any of its relationships or its personnel’s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Minor change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5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4.1.3 n3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Reference to Annex 1 gives an example of a possible format for impartiality risk analysis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5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4.1.4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4.1.4 n1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Explanation of the threats and inducements aimed at inspectors or other inspection body personnel and they should be aware of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5975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4.1.6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4.1.6 n1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Guidance  on the possibility of an inspection body to have different types of independence (Type A, B or C)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868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4.1.6 n2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Clarification of the fact that complying with the Type A independence requirements A.1b and A.1.c is binary (yes or no) minimizing risk by control measures not possible for A.1b and A.1.c.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2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5.1.3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5.1.3a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5.1.3 n1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Adding reference to ILAC G28 for formulation of scopes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Minor change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25125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5.1.4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5.1.4a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5.1.4 n1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liabilities that may arise from the inspection body’s activities.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Minor change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59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5.1.4 n2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Guidance on assessment of ‘adequacy’ and factors taken into account by the IB when determining what constitutes “adequate provision”.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55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5.2.2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5.2.2b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5.2.2 n2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Adding that being up to data with schemes developments is part of IB capability maintenance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Minor change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72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5.2.4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5.2.4a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5.2.4 n1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Clarification of reason for relevance of information on the mentioned personnel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2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5.2.5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5.2.5b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5.2.5 n2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Reference to new technologies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Minor change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55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6.1.1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6.1.1a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6.1.1 n1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Reference to the case where competence requirements are already defined by regulators and scheme owners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Partially 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86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6.1.6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6.1.6a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6.1.6 n1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The “mentored working period” mentioned in item b should include participation in inspections at the locations where these inspections are performed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Minor change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55975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6.1.9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6.1.9a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6.1.9 n1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Replacing “ positive outcome of report reviews, interviews, simulated inspections and other performance assessments” with “positive monitoring”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Minor change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125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6.1.9c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6.1.9 n3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note reworded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Minor change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55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6.1.11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6.1.11a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note removed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12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6.2.1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6.2.1a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Example removed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55975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6.2.4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6.2.4 n1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Implementation note on documenting and retaining rationale related to significance of equipment on results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125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6.2.4c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Moved under 6.2.6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125125">
                <a:tc rowSpan="2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6.2.7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6.2.7b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6.2.7 n2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Clause rewarded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Minor change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  <a:tr h="1251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6.2.7c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extLst>
                  <a:ext uri="{0D108BD9-81ED-4DB2-BD59-A6C34878D82A}">
                    <a16:rowId xmlns:a16="http://schemas.microsoft.com/office/drawing/2014/main" xmlns="" val="10022"/>
                  </a:ext>
                </a:extLst>
              </a:tr>
              <a:tr h="12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6.2.8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6.2.8a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extLst>
                  <a:ext uri="{0D108BD9-81ED-4DB2-BD59-A6C34878D82A}">
                    <a16:rowId xmlns:a16="http://schemas.microsoft.com/office/drawing/2014/main" xmlns="" val="10023"/>
                  </a:ext>
                </a:extLst>
              </a:tr>
              <a:tr h="255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6.2.13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6.2.13a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extLst>
                  <a:ext uri="{0D108BD9-81ED-4DB2-BD59-A6C34878D82A}">
                    <a16:rowId xmlns:a16="http://schemas.microsoft.com/office/drawing/2014/main" xmlns="" val="10024"/>
                  </a:ext>
                </a:extLst>
              </a:tr>
              <a:tr h="12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6.3.1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6.3.1a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extLst>
                  <a:ext uri="{0D108BD9-81ED-4DB2-BD59-A6C34878D82A}">
                    <a16:rowId xmlns:a16="http://schemas.microsoft.com/office/drawing/2014/main" xmlns="" val="10025"/>
                  </a:ext>
                </a:extLst>
              </a:tr>
              <a:tr h="125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6.3.4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6.3.4 n1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Implementation note on the competence of subcontractors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51800" marR="51800" marT="0" marB="0"/>
                </a:tc>
                <a:extLst>
                  <a:ext uri="{0D108BD9-81ED-4DB2-BD59-A6C34878D82A}">
                    <a16:rowId xmlns:a16="http://schemas.microsoft.com/office/drawing/2014/main" xmlns="" val="1002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1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287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1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287000" y="0"/>
            <a:ext cx="1905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59" name="Google Shape;259;p13"/>
          <p:cNvGraphicFramePr/>
          <p:nvPr/>
        </p:nvGraphicFramePr>
        <p:xfrm>
          <a:off x="622760" y="464342"/>
          <a:ext cx="10880975" cy="3640140"/>
        </p:xfrm>
        <a:graphic>
          <a:graphicData uri="http://schemas.openxmlformats.org/drawingml/2006/table">
            <a:tbl>
              <a:tblPr firstRow="1" firstCol="1" bandRow="1">
                <a:noFill/>
                <a:tableStyleId>{FC5C3C08-3430-42A0-B382-3B2745C9D42C}</a:tableStyleId>
              </a:tblPr>
              <a:tblGrid>
                <a:gridCol w="1068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77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669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43317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8947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397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ISO/IEC 17020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P15 2016 note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P15 2020 note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Change made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Level of change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39700">
                <a:tc rowSpan="3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7.1.1 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7.1.1 n1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Reference to ILAC g27 if the inspection includes measurements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39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7.1.1 n2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Reference to ISO/IEC 17007 for the development of specific inspection methods and procedures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9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7.1.1 n3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Reference t new technology used during inspections 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7.1.3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7.1.3 n2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Implementation note on the aspects that require attention with the introduction of new technologies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7.4.2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7.4.2a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7.4.2 n1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Note reworded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Minor Change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7.4.4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7.4.4a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8.2.1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8.2.1 n1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The policies and objectives shall address the competence impartiality and consistent operation of the inspection body.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8.6.4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8.6.4a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8.6.4 n1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Note updated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Minor change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8.6.4 n2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Implementation note on Internal audit frequency and coverage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139700">
                <a:tc rowSpan="4"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Annex 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Aa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A n1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reference to 4.1.6 n1 added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Minor change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39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Ab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Example removed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Removed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139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A n2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It is also considered as a conflicting activity the provision of consultancy in the design, manufacture, supply, installation, purchase, use or maintenance of the items inspected.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397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A n3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Implementation note on the exception by  ‘regulatory requirement’  in A3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Annex 1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Possible format for an impartiality risk analysis (Informative)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139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 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Annex 2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Relationship between impartiality and Type A independence requirements (Informative)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u="none" strike="noStrike" cap="none"/>
                        <a:t>New</a:t>
                      </a:r>
                      <a:endParaRPr sz="11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</a:tbl>
          </a:graphicData>
        </a:graphic>
      </p:graphicFrame>
      <p:sp>
        <p:nvSpPr>
          <p:cNvPr id="260" name="Google Shape;260;p13"/>
          <p:cNvSpPr/>
          <p:nvPr/>
        </p:nvSpPr>
        <p:spPr>
          <a:xfrm>
            <a:off x="622761" y="464882"/>
            <a:ext cx="121920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p1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6169" y="0"/>
            <a:ext cx="1027583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14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1916168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4"/>
          <p:cNvSpPr/>
          <p:nvPr/>
        </p:nvSpPr>
        <p:spPr>
          <a:xfrm>
            <a:off x="9817101" y="-292100"/>
            <a:ext cx="2170394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VII</a:t>
            </a:r>
            <a:endParaRPr/>
          </a:p>
        </p:txBody>
      </p:sp>
      <p:sp>
        <p:nvSpPr>
          <p:cNvPr id="268" name="Google Shape;268;p14"/>
          <p:cNvSpPr/>
          <p:nvPr/>
        </p:nvSpPr>
        <p:spPr>
          <a:xfrm>
            <a:off x="0" y="0"/>
            <a:ext cx="6527800" cy="6858000"/>
          </a:xfrm>
          <a:prstGeom prst="rect">
            <a:avLst/>
          </a:prstGeom>
          <a:solidFill>
            <a:srgbClr val="262626">
              <a:alpha val="8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14"/>
          <p:cNvSpPr/>
          <p:nvPr/>
        </p:nvSpPr>
        <p:spPr>
          <a:xfrm>
            <a:off x="-532213" y="61842"/>
            <a:ext cx="7592226" cy="150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Sources of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changes</a:t>
            </a:r>
            <a:endParaRPr/>
          </a:p>
        </p:txBody>
      </p:sp>
      <p:grpSp>
        <p:nvGrpSpPr>
          <p:cNvPr id="270" name="Google Shape;270;p14"/>
          <p:cNvGrpSpPr/>
          <p:nvPr/>
        </p:nvGrpSpPr>
        <p:grpSpPr>
          <a:xfrm>
            <a:off x="-2272113" y="1569947"/>
            <a:ext cx="6964519" cy="4955637"/>
            <a:chOff x="2047044" y="1627723"/>
            <a:chExt cx="6964519" cy="4955637"/>
          </a:xfrm>
        </p:grpSpPr>
        <p:sp>
          <p:nvSpPr>
            <p:cNvPr id="271" name="Google Shape;271;p14"/>
            <p:cNvSpPr/>
            <p:nvPr/>
          </p:nvSpPr>
          <p:spPr>
            <a:xfrm>
              <a:off x="5419825" y="5962446"/>
              <a:ext cx="2709987" cy="620914"/>
            </a:xfrm>
            <a:custGeom>
              <a:avLst/>
              <a:gdLst/>
              <a:ahLst/>
              <a:cxnLst/>
              <a:rect l="l" t="t" r="r" b="b"/>
              <a:pathLst>
                <a:path w="1549" h="372" extrusionOk="0">
                  <a:moveTo>
                    <a:pt x="1549" y="185"/>
                  </a:moveTo>
                  <a:lnTo>
                    <a:pt x="1355" y="0"/>
                  </a:lnTo>
                  <a:lnTo>
                    <a:pt x="1508" y="0"/>
                  </a:lnTo>
                  <a:lnTo>
                    <a:pt x="0" y="0"/>
                  </a:lnTo>
                  <a:lnTo>
                    <a:pt x="0" y="372"/>
                  </a:lnTo>
                  <a:lnTo>
                    <a:pt x="1355" y="372"/>
                  </a:lnTo>
                  <a:lnTo>
                    <a:pt x="1355" y="372"/>
                  </a:lnTo>
                  <a:lnTo>
                    <a:pt x="1549" y="185"/>
                  </a:lnTo>
                  <a:close/>
                </a:path>
              </a:pathLst>
            </a:custGeom>
            <a:solidFill>
              <a:srgbClr val="0073A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14"/>
            <p:cNvSpPr/>
            <p:nvPr/>
          </p:nvSpPr>
          <p:spPr>
            <a:xfrm>
              <a:off x="5419825" y="5346536"/>
              <a:ext cx="2979411" cy="615908"/>
            </a:xfrm>
            <a:custGeom>
              <a:avLst/>
              <a:gdLst/>
              <a:ahLst/>
              <a:cxnLst/>
              <a:rect l="l" t="t" r="r" b="b"/>
              <a:pathLst>
                <a:path w="1703" h="369" extrusionOk="0">
                  <a:moveTo>
                    <a:pt x="1703" y="184"/>
                  </a:moveTo>
                  <a:lnTo>
                    <a:pt x="1508" y="0"/>
                  </a:lnTo>
                  <a:lnTo>
                    <a:pt x="1508" y="0"/>
                  </a:lnTo>
                  <a:lnTo>
                    <a:pt x="0" y="0"/>
                  </a:lnTo>
                  <a:lnTo>
                    <a:pt x="0" y="369"/>
                  </a:lnTo>
                  <a:lnTo>
                    <a:pt x="1508" y="369"/>
                  </a:lnTo>
                  <a:lnTo>
                    <a:pt x="1508" y="369"/>
                  </a:lnTo>
                  <a:lnTo>
                    <a:pt x="1703" y="184"/>
                  </a:lnTo>
                  <a:close/>
                </a:path>
              </a:pathLst>
            </a:custGeom>
            <a:solidFill>
              <a:srgbClr val="1EA2E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14"/>
            <p:cNvSpPr/>
            <p:nvPr/>
          </p:nvSpPr>
          <p:spPr>
            <a:xfrm>
              <a:off x="5419825" y="4725045"/>
              <a:ext cx="3450027" cy="622068"/>
            </a:xfrm>
            <a:custGeom>
              <a:avLst/>
              <a:gdLst/>
              <a:ahLst/>
              <a:cxnLst/>
              <a:rect l="l" t="t" r="r" b="b"/>
              <a:pathLst>
                <a:path w="1972" h="369" extrusionOk="0">
                  <a:moveTo>
                    <a:pt x="1972" y="185"/>
                  </a:moveTo>
                  <a:lnTo>
                    <a:pt x="1778" y="0"/>
                  </a:lnTo>
                  <a:lnTo>
                    <a:pt x="1778" y="0"/>
                  </a:lnTo>
                  <a:lnTo>
                    <a:pt x="0" y="0"/>
                  </a:lnTo>
                  <a:lnTo>
                    <a:pt x="0" y="369"/>
                  </a:lnTo>
                  <a:lnTo>
                    <a:pt x="1778" y="369"/>
                  </a:lnTo>
                  <a:lnTo>
                    <a:pt x="1778" y="369"/>
                  </a:lnTo>
                  <a:lnTo>
                    <a:pt x="1972" y="185"/>
                  </a:lnTo>
                  <a:close/>
                </a:path>
              </a:pathLst>
            </a:custGeom>
            <a:solidFill>
              <a:srgbClr val="6BC2E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14"/>
            <p:cNvSpPr/>
            <p:nvPr/>
          </p:nvSpPr>
          <p:spPr>
            <a:xfrm>
              <a:off x="5419825" y="4104707"/>
              <a:ext cx="2647004" cy="620914"/>
            </a:xfrm>
            <a:custGeom>
              <a:avLst/>
              <a:gdLst/>
              <a:ahLst/>
              <a:cxnLst/>
              <a:rect l="l" t="t" r="r" b="b"/>
              <a:pathLst>
                <a:path w="1513" h="372" extrusionOk="0">
                  <a:moveTo>
                    <a:pt x="1513" y="185"/>
                  </a:moveTo>
                  <a:lnTo>
                    <a:pt x="1319" y="0"/>
                  </a:lnTo>
                  <a:lnTo>
                    <a:pt x="1319" y="0"/>
                  </a:lnTo>
                  <a:lnTo>
                    <a:pt x="0" y="0"/>
                  </a:lnTo>
                  <a:lnTo>
                    <a:pt x="0" y="372"/>
                  </a:lnTo>
                  <a:lnTo>
                    <a:pt x="1319" y="372"/>
                  </a:lnTo>
                  <a:lnTo>
                    <a:pt x="1319" y="369"/>
                  </a:lnTo>
                  <a:lnTo>
                    <a:pt x="1513" y="185"/>
                  </a:lnTo>
                  <a:close/>
                </a:path>
              </a:pathLst>
            </a:custGeom>
            <a:solidFill>
              <a:srgbClr val="A5DAF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14"/>
            <p:cNvSpPr/>
            <p:nvPr/>
          </p:nvSpPr>
          <p:spPr>
            <a:xfrm>
              <a:off x="5419825" y="2248095"/>
              <a:ext cx="3019649" cy="623753"/>
            </a:xfrm>
            <a:custGeom>
              <a:avLst/>
              <a:gdLst/>
              <a:ahLst/>
              <a:cxnLst/>
              <a:rect l="l" t="t" r="r" b="b"/>
              <a:pathLst>
                <a:path w="1726" h="370" extrusionOk="0">
                  <a:moveTo>
                    <a:pt x="1726" y="185"/>
                  </a:moveTo>
                  <a:lnTo>
                    <a:pt x="1530" y="0"/>
                  </a:lnTo>
                  <a:lnTo>
                    <a:pt x="1530" y="0"/>
                  </a:lnTo>
                  <a:lnTo>
                    <a:pt x="0" y="0"/>
                  </a:lnTo>
                  <a:lnTo>
                    <a:pt x="0" y="370"/>
                  </a:lnTo>
                  <a:lnTo>
                    <a:pt x="1530" y="370"/>
                  </a:lnTo>
                  <a:lnTo>
                    <a:pt x="1530" y="370"/>
                  </a:lnTo>
                  <a:lnTo>
                    <a:pt x="1726" y="185"/>
                  </a:lnTo>
                  <a:close/>
                </a:path>
              </a:pathLst>
            </a:custGeom>
            <a:solidFill>
              <a:srgbClr val="1EA2E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14"/>
            <p:cNvSpPr/>
            <p:nvPr/>
          </p:nvSpPr>
          <p:spPr>
            <a:xfrm>
              <a:off x="5419825" y="1627723"/>
              <a:ext cx="3591738" cy="619246"/>
            </a:xfrm>
            <a:custGeom>
              <a:avLst/>
              <a:gdLst/>
              <a:ahLst/>
              <a:cxnLst/>
              <a:rect l="l" t="t" r="r" b="b"/>
              <a:pathLst>
                <a:path w="2053" h="371" extrusionOk="0">
                  <a:moveTo>
                    <a:pt x="2053" y="187"/>
                  </a:moveTo>
                  <a:lnTo>
                    <a:pt x="1859" y="2"/>
                  </a:lnTo>
                  <a:lnTo>
                    <a:pt x="1859" y="0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1859" y="371"/>
                  </a:lnTo>
                  <a:lnTo>
                    <a:pt x="1859" y="371"/>
                  </a:lnTo>
                  <a:lnTo>
                    <a:pt x="2053" y="187"/>
                  </a:lnTo>
                  <a:close/>
                </a:path>
              </a:pathLst>
            </a:custGeom>
            <a:solidFill>
              <a:srgbClr val="126C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14"/>
            <p:cNvSpPr/>
            <p:nvPr/>
          </p:nvSpPr>
          <p:spPr>
            <a:xfrm>
              <a:off x="5419825" y="2867884"/>
              <a:ext cx="3201597" cy="615908"/>
            </a:xfrm>
            <a:custGeom>
              <a:avLst/>
              <a:gdLst/>
              <a:ahLst/>
              <a:cxnLst/>
              <a:rect l="l" t="t" r="r" b="b"/>
              <a:pathLst>
                <a:path w="1830" h="369" extrusionOk="0">
                  <a:moveTo>
                    <a:pt x="1830" y="185"/>
                  </a:moveTo>
                  <a:lnTo>
                    <a:pt x="1636" y="0"/>
                  </a:lnTo>
                  <a:lnTo>
                    <a:pt x="1636" y="0"/>
                  </a:lnTo>
                  <a:lnTo>
                    <a:pt x="0" y="0"/>
                  </a:lnTo>
                  <a:lnTo>
                    <a:pt x="0" y="369"/>
                  </a:lnTo>
                  <a:lnTo>
                    <a:pt x="1636" y="369"/>
                  </a:lnTo>
                  <a:lnTo>
                    <a:pt x="1636" y="369"/>
                  </a:lnTo>
                  <a:lnTo>
                    <a:pt x="1830" y="185"/>
                  </a:lnTo>
                  <a:close/>
                </a:path>
              </a:pathLst>
            </a:custGeom>
            <a:solidFill>
              <a:srgbClr val="6BC2E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14"/>
            <p:cNvSpPr/>
            <p:nvPr/>
          </p:nvSpPr>
          <p:spPr>
            <a:xfrm>
              <a:off x="5419825" y="3483792"/>
              <a:ext cx="2821956" cy="620914"/>
            </a:xfrm>
            <a:custGeom>
              <a:avLst/>
              <a:gdLst/>
              <a:ahLst/>
              <a:cxnLst/>
              <a:rect l="l" t="t" r="r" b="b"/>
              <a:pathLst>
                <a:path w="1613" h="372" extrusionOk="0">
                  <a:moveTo>
                    <a:pt x="1613" y="187"/>
                  </a:moveTo>
                  <a:lnTo>
                    <a:pt x="1418" y="3"/>
                  </a:lnTo>
                  <a:lnTo>
                    <a:pt x="1418" y="0"/>
                  </a:lnTo>
                  <a:lnTo>
                    <a:pt x="0" y="0"/>
                  </a:lnTo>
                  <a:lnTo>
                    <a:pt x="0" y="372"/>
                  </a:lnTo>
                  <a:lnTo>
                    <a:pt x="1418" y="372"/>
                  </a:lnTo>
                  <a:lnTo>
                    <a:pt x="1418" y="372"/>
                  </a:lnTo>
                  <a:lnTo>
                    <a:pt x="1613" y="187"/>
                  </a:lnTo>
                  <a:close/>
                </a:path>
              </a:pathLst>
            </a:custGeom>
            <a:solidFill>
              <a:srgbClr val="1EA2E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14"/>
            <p:cNvSpPr/>
            <p:nvPr/>
          </p:nvSpPr>
          <p:spPr>
            <a:xfrm>
              <a:off x="4301888" y="3480454"/>
              <a:ext cx="463620" cy="158568"/>
            </a:xfrm>
            <a:prstGeom prst="rect">
              <a:avLst/>
            </a:prstGeom>
            <a:solidFill>
              <a:srgbClr val="126C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14"/>
            <p:cNvSpPr/>
            <p:nvPr/>
          </p:nvSpPr>
          <p:spPr>
            <a:xfrm>
              <a:off x="4765508" y="1631060"/>
              <a:ext cx="659565" cy="2007960"/>
            </a:xfrm>
            <a:custGeom>
              <a:avLst/>
              <a:gdLst/>
              <a:ahLst/>
              <a:cxnLst/>
              <a:rect l="l" t="t" r="r" b="b"/>
              <a:pathLst>
                <a:path w="377" h="1203" extrusionOk="0">
                  <a:moveTo>
                    <a:pt x="0" y="1203"/>
                  </a:moveTo>
                  <a:lnTo>
                    <a:pt x="377" y="369"/>
                  </a:lnTo>
                  <a:lnTo>
                    <a:pt x="377" y="0"/>
                  </a:lnTo>
                  <a:lnTo>
                    <a:pt x="0" y="1108"/>
                  </a:lnTo>
                  <a:lnTo>
                    <a:pt x="0" y="1203"/>
                  </a:lnTo>
                  <a:close/>
                </a:path>
              </a:pathLst>
            </a:custGeom>
            <a:gradFill>
              <a:gsLst>
                <a:gs pos="0">
                  <a:srgbClr val="6BC2ED"/>
                </a:gs>
                <a:gs pos="100000">
                  <a:srgbClr val="126C99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14"/>
            <p:cNvSpPr/>
            <p:nvPr/>
          </p:nvSpPr>
          <p:spPr>
            <a:xfrm>
              <a:off x="4301888" y="3639021"/>
              <a:ext cx="463620" cy="153560"/>
            </a:xfrm>
            <a:prstGeom prst="rect">
              <a:avLst/>
            </a:prstGeom>
            <a:solidFill>
              <a:srgbClr val="1EA2E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14"/>
            <p:cNvSpPr/>
            <p:nvPr/>
          </p:nvSpPr>
          <p:spPr>
            <a:xfrm>
              <a:off x="4765508" y="2251977"/>
              <a:ext cx="654316" cy="1540604"/>
            </a:xfrm>
            <a:custGeom>
              <a:avLst/>
              <a:gdLst/>
              <a:ahLst/>
              <a:cxnLst/>
              <a:rect l="l" t="t" r="r" b="b"/>
              <a:pathLst>
                <a:path w="374" h="923" extrusionOk="0">
                  <a:moveTo>
                    <a:pt x="0" y="923"/>
                  </a:moveTo>
                  <a:lnTo>
                    <a:pt x="374" y="369"/>
                  </a:lnTo>
                  <a:lnTo>
                    <a:pt x="374" y="0"/>
                  </a:lnTo>
                  <a:lnTo>
                    <a:pt x="0" y="831"/>
                  </a:lnTo>
                  <a:lnTo>
                    <a:pt x="0" y="923"/>
                  </a:lnTo>
                  <a:close/>
                </a:path>
              </a:pathLst>
            </a:custGeom>
            <a:gradFill>
              <a:gsLst>
                <a:gs pos="0">
                  <a:srgbClr val="6BC2ED"/>
                </a:gs>
                <a:gs pos="100000">
                  <a:srgbClr val="1EA2E3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14"/>
            <p:cNvSpPr/>
            <p:nvPr/>
          </p:nvSpPr>
          <p:spPr>
            <a:xfrm>
              <a:off x="4301888" y="3792581"/>
              <a:ext cx="463620" cy="158568"/>
            </a:xfrm>
            <a:prstGeom prst="rect">
              <a:avLst/>
            </a:prstGeom>
            <a:solidFill>
              <a:srgbClr val="6BC2E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14"/>
            <p:cNvSpPr/>
            <p:nvPr/>
          </p:nvSpPr>
          <p:spPr>
            <a:xfrm>
              <a:off x="4765508" y="2867885"/>
              <a:ext cx="654316" cy="1083263"/>
            </a:xfrm>
            <a:custGeom>
              <a:avLst/>
              <a:gdLst/>
              <a:ahLst/>
              <a:cxnLst/>
              <a:rect l="l" t="t" r="r" b="b"/>
              <a:pathLst>
                <a:path w="374" h="649" extrusionOk="0">
                  <a:moveTo>
                    <a:pt x="0" y="649"/>
                  </a:moveTo>
                  <a:lnTo>
                    <a:pt x="374" y="369"/>
                  </a:lnTo>
                  <a:lnTo>
                    <a:pt x="374" y="0"/>
                  </a:lnTo>
                  <a:lnTo>
                    <a:pt x="0" y="554"/>
                  </a:lnTo>
                  <a:lnTo>
                    <a:pt x="0" y="649"/>
                  </a:lnTo>
                  <a:close/>
                </a:path>
              </a:pathLst>
            </a:custGeom>
            <a:gradFill>
              <a:gsLst>
                <a:gs pos="0">
                  <a:srgbClr val="C2E6F7"/>
                </a:gs>
                <a:gs pos="100000">
                  <a:srgbClr val="6BC2ED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14"/>
            <p:cNvSpPr/>
            <p:nvPr/>
          </p:nvSpPr>
          <p:spPr>
            <a:xfrm>
              <a:off x="4301888" y="3951147"/>
              <a:ext cx="463620" cy="153560"/>
            </a:xfrm>
            <a:prstGeom prst="rect">
              <a:avLst/>
            </a:prstGeom>
            <a:solidFill>
              <a:srgbClr val="1EA2E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14"/>
            <p:cNvSpPr/>
            <p:nvPr/>
          </p:nvSpPr>
          <p:spPr>
            <a:xfrm>
              <a:off x="4765508" y="3483792"/>
              <a:ext cx="654316" cy="620914"/>
            </a:xfrm>
            <a:custGeom>
              <a:avLst/>
              <a:gdLst/>
              <a:ahLst/>
              <a:cxnLst/>
              <a:rect l="l" t="t" r="r" b="b"/>
              <a:pathLst>
                <a:path w="374" h="372" extrusionOk="0">
                  <a:moveTo>
                    <a:pt x="0" y="372"/>
                  </a:moveTo>
                  <a:lnTo>
                    <a:pt x="374" y="372"/>
                  </a:lnTo>
                  <a:lnTo>
                    <a:pt x="374" y="0"/>
                  </a:lnTo>
                  <a:lnTo>
                    <a:pt x="0" y="280"/>
                  </a:lnTo>
                  <a:lnTo>
                    <a:pt x="0" y="372"/>
                  </a:lnTo>
                  <a:close/>
                </a:path>
              </a:pathLst>
            </a:custGeom>
            <a:gradFill>
              <a:gsLst>
                <a:gs pos="0">
                  <a:srgbClr val="6BC2ED"/>
                </a:gs>
                <a:gs pos="100000">
                  <a:srgbClr val="1EA2E3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14"/>
            <p:cNvSpPr/>
            <p:nvPr/>
          </p:nvSpPr>
          <p:spPr>
            <a:xfrm>
              <a:off x="4301888" y="4104707"/>
              <a:ext cx="463620" cy="158568"/>
            </a:xfrm>
            <a:prstGeom prst="rect">
              <a:avLst/>
            </a:prstGeom>
            <a:solidFill>
              <a:srgbClr val="A5DAF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14"/>
            <p:cNvSpPr/>
            <p:nvPr/>
          </p:nvSpPr>
          <p:spPr>
            <a:xfrm>
              <a:off x="4765508" y="4106609"/>
              <a:ext cx="659565" cy="627124"/>
            </a:xfrm>
            <a:custGeom>
              <a:avLst/>
              <a:gdLst/>
              <a:ahLst/>
              <a:cxnLst/>
              <a:rect l="l" t="t" r="r" b="b"/>
              <a:pathLst>
                <a:path w="377" h="372" extrusionOk="0">
                  <a:moveTo>
                    <a:pt x="0" y="95"/>
                  </a:moveTo>
                  <a:lnTo>
                    <a:pt x="377" y="372"/>
                  </a:lnTo>
                  <a:lnTo>
                    <a:pt x="377" y="0"/>
                  </a:lnTo>
                  <a:lnTo>
                    <a:pt x="0" y="0"/>
                  </a:lnTo>
                  <a:lnTo>
                    <a:pt x="0" y="95"/>
                  </a:lnTo>
                  <a:close/>
                </a:path>
              </a:pathLst>
            </a:custGeom>
            <a:gradFill>
              <a:gsLst>
                <a:gs pos="0">
                  <a:srgbClr val="E0F2FB"/>
                </a:gs>
                <a:gs pos="100000">
                  <a:srgbClr val="A5DAF4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14"/>
            <p:cNvSpPr/>
            <p:nvPr/>
          </p:nvSpPr>
          <p:spPr>
            <a:xfrm>
              <a:off x="4301888" y="4263273"/>
              <a:ext cx="463620" cy="153560"/>
            </a:xfrm>
            <a:prstGeom prst="rect">
              <a:avLst/>
            </a:prstGeom>
            <a:solidFill>
              <a:srgbClr val="6BC2E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14"/>
            <p:cNvSpPr/>
            <p:nvPr/>
          </p:nvSpPr>
          <p:spPr>
            <a:xfrm>
              <a:off x="4765508" y="4257444"/>
              <a:ext cx="654316" cy="1099929"/>
            </a:xfrm>
            <a:custGeom>
              <a:avLst/>
              <a:gdLst/>
              <a:ahLst/>
              <a:cxnLst/>
              <a:rect l="l" t="t" r="r" b="b"/>
              <a:pathLst>
                <a:path w="374" h="646" extrusionOk="0">
                  <a:moveTo>
                    <a:pt x="0" y="92"/>
                  </a:moveTo>
                  <a:lnTo>
                    <a:pt x="374" y="646"/>
                  </a:lnTo>
                  <a:lnTo>
                    <a:pt x="374" y="277"/>
                  </a:lnTo>
                  <a:lnTo>
                    <a:pt x="0" y="0"/>
                  </a:lnTo>
                  <a:lnTo>
                    <a:pt x="0" y="92"/>
                  </a:lnTo>
                  <a:close/>
                </a:path>
              </a:pathLst>
            </a:custGeom>
            <a:gradFill>
              <a:gsLst>
                <a:gs pos="0">
                  <a:srgbClr val="C2E6F7"/>
                </a:gs>
                <a:gs pos="100000">
                  <a:srgbClr val="6BC2ED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14"/>
            <p:cNvSpPr/>
            <p:nvPr/>
          </p:nvSpPr>
          <p:spPr>
            <a:xfrm>
              <a:off x="4301888" y="4416834"/>
              <a:ext cx="463620" cy="158568"/>
            </a:xfrm>
            <a:prstGeom prst="rect">
              <a:avLst/>
            </a:prstGeom>
            <a:solidFill>
              <a:srgbClr val="1EA2E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14"/>
            <p:cNvSpPr/>
            <p:nvPr/>
          </p:nvSpPr>
          <p:spPr>
            <a:xfrm>
              <a:off x="4765508" y="4416833"/>
              <a:ext cx="654316" cy="1545612"/>
            </a:xfrm>
            <a:custGeom>
              <a:avLst/>
              <a:gdLst/>
              <a:ahLst/>
              <a:cxnLst/>
              <a:rect l="l" t="t" r="r" b="b"/>
              <a:pathLst>
                <a:path w="374" h="926" extrusionOk="0">
                  <a:moveTo>
                    <a:pt x="0" y="95"/>
                  </a:moveTo>
                  <a:lnTo>
                    <a:pt x="374" y="926"/>
                  </a:lnTo>
                  <a:lnTo>
                    <a:pt x="374" y="557"/>
                  </a:lnTo>
                  <a:lnTo>
                    <a:pt x="0" y="0"/>
                  </a:lnTo>
                  <a:lnTo>
                    <a:pt x="0" y="95"/>
                  </a:lnTo>
                  <a:close/>
                </a:path>
              </a:pathLst>
            </a:custGeom>
            <a:gradFill>
              <a:gsLst>
                <a:gs pos="0">
                  <a:srgbClr val="6BC2ED"/>
                </a:gs>
                <a:gs pos="100000">
                  <a:srgbClr val="1EA2E3"/>
                </a:gs>
              </a:gsLst>
              <a:lin ang="10800000" scaled="0"/>
            </a:gra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14"/>
            <p:cNvSpPr/>
            <p:nvPr/>
          </p:nvSpPr>
          <p:spPr>
            <a:xfrm>
              <a:off x="4301888" y="4575400"/>
              <a:ext cx="463620" cy="153560"/>
            </a:xfrm>
            <a:prstGeom prst="rect">
              <a:avLst/>
            </a:prstGeom>
            <a:solidFill>
              <a:srgbClr val="C2E6F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14"/>
            <p:cNvSpPr/>
            <p:nvPr/>
          </p:nvSpPr>
          <p:spPr>
            <a:xfrm>
              <a:off x="4765508" y="4575401"/>
              <a:ext cx="654316" cy="2002952"/>
            </a:xfrm>
            <a:custGeom>
              <a:avLst/>
              <a:gdLst/>
              <a:ahLst/>
              <a:cxnLst/>
              <a:rect l="l" t="t" r="r" b="b"/>
              <a:pathLst>
                <a:path w="374" h="1200" extrusionOk="0">
                  <a:moveTo>
                    <a:pt x="0" y="92"/>
                  </a:moveTo>
                  <a:lnTo>
                    <a:pt x="374" y="1200"/>
                  </a:lnTo>
                  <a:lnTo>
                    <a:pt x="374" y="831"/>
                  </a:lnTo>
                  <a:lnTo>
                    <a:pt x="0" y="0"/>
                  </a:lnTo>
                  <a:lnTo>
                    <a:pt x="0" y="92"/>
                  </a:lnTo>
                  <a:close/>
                </a:path>
              </a:pathLst>
            </a:custGeom>
            <a:solidFill>
              <a:srgbClr val="0073A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4"/>
            <p:cNvSpPr txBox="1"/>
            <p:nvPr/>
          </p:nvSpPr>
          <p:spPr>
            <a:xfrm>
              <a:off x="2047044" y="3822833"/>
              <a:ext cx="2090240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1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14"/>
            <p:cNvSpPr txBox="1"/>
            <p:nvPr/>
          </p:nvSpPr>
          <p:spPr>
            <a:xfrm>
              <a:off x="5419825" y="1760356"/>
              <a:ext cx="46886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01</a:t>
              </a:r>
              <a:endParaRPr/>
            </a:p>
          </p:txBody>
        </p:sp>
        <p:sp>
          <p:nvSpPr>
            <p:cNvPr id="297" name="Google Shape;297;p14"/>
            <p:cNvSpPr txBox="1"/>
            <p:nvPr/>
          </p:nvSpPr>
          <p:spPr>
            <a:xfrm>
              <a:off x="5419825" y="2377199"/>
              <a:ext cx="46886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02</a:t>
              </a:r>
              <a:endParaRPr/>
            </a:p>
          </p:txBody>
        </p:sp>
        <p:sp>
          <p:nvSpPr>
            <p:cNvPr id="298" name="Google Shape;298;p14"/>
            <p:cNvSpPr txBox="1"/>
            <p:nvPr/>
          </p:nvSpPr>
          <p:spPr>
            <a:xfrm>
              <a:off x="5419825" y="3000860"/>
              <a:ext cx="46886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03</a:t>
              </a:r>
              <a:endParaRPr/>
            </a:p>
          </p:txBody>
        </p:sp>
        <p:sp>
          <p:nvSpPr>
            <p:cNvPr id="299" name="Google Shape;299;p14"/>
            <p:cNvSpPr txBox="1"/>
            <p:nvPr/>
          </p:nvSpPr>
          <p:spPr>
            <a:xfrm>
              <a:off x="5419825" y="3615590"/>
              <a:ext cx="46886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04</a:t>
              </a:r>
              <a:endParaRPr/>
            </a:p>
          </p:txBody>
        </p:sp>
        <p:sp>
          <p:nvSpPr>
            <p:cNvPr id="300" name="Google Shape;300;p14"/>
            <p:cNvSpPr txBox="1"/>
            <p:nvPr/>
          </p:nvSpPr>
          <p:spPr>
            <a:xfrm>
              <a:off x="5419825" y="4239080"/>
              <a:ext cx="46886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05</a:t>
              </a:r>
              <a:endParaRPr/>
            </a:p>
          </p:txBody>
        </p:sp>
        <p:sp>
          <p:nvSpPr>
            <p:cNvPr id="301" name="Google Shape;301;p14"/>
            <p:cNvSpPr txBox="1"/>
            <p:nvPr/>
          </p:nvSpPr>
          <p:spPr>
            <a:xfrm>
              <a:off x="5419825" y="4866919"/>
              <a:ext cx="46886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06</a:t>
              </a:r>
              <a:endParaRPr/>
            </a:p>
          </p:txBody>
        </p:sp>
        <p:sp>
          <p:nvSpPr>
            <p:cNvPr id="302" name="Google Shape;302;p14"/>
            <p:cNvSpPr txBox="1"/>
            <p:nvPr/>
          </p:nvSpPr>
          <p:spPr>
            <a:xfrm>
              <a:off x="5419825" y="5480333"/>
              <a:ext cx="46886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07</a:t>
              </a:r>
              <a:endParaRPr/>
            </a:p>
          </p:txBody>
        </p:sp>
        <p:sp>
          <p:nvSpPr>
            <p:cNvPr id="303" name="Google Shape;303;p14"/>
            <p:cNvSpPr txBox="1"/>
            <p:nvPr/>
          </p:nvSpPr>
          <p:spPr>
            <a:xfrm>
              <a:off x="5419825" y="6095487"/>
              <a:ext cx="46886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08</a:t>
              </a:r>
              <a:endParaRPr/>
            </a:p>
          </p:txBody>
        </p:sp>
        <p:sp>
          <p:nvSpPr>
            <p:cNvPr id="304" name="Google Shape;304;p14"/>
            <p:cNvSpPr/>
            <p:nvPr/>
          </p:nvSpPr>
          <p:spPr>
            <a:xfrm>
              <a:off x="6000107" y="5491843"/>
              <a:ext cx="255023" cy="325297"/>
            </a:xfrm>
            <a:custGeom>
              <a:avLst/>
              <a:gdLst/>
              <a:ahLst/>
              <a:cxnLst/>
              <a:rect l="l" t="t" r="r" b="b"/>
              <a:pathLst>
                <a:path w="2342" h="3323" extrusionOk="0">
                  <a:moveTo>
                    <a:pt x="552" y="661"/>
                  </a:moveTo>
                  <a:lnTo>
                    <a:pt x="1790" y="661"/>
                  </a:lnTo>
                  <a:lnTo>
                    <a:pt x="1784" y="740"/>
                  </a:lnTo>
                  <a:lnTo>
                    <a:pt x="1774" y="817"/>
                  </a:lnTo>
                  <a:lnTo>
                    <a:pt x="1760" y="892"/>
                  </a:lnTo>
                  <a:lnTo>
                    <a:pt x="1742" y="966"/>
                  </a:lnTo>
                  <a:lnTo>
                    <a:pt x="1720" y="1037"/>
                  </a:lnTo>
                  <a:lnTo>
                    <a:pt x="1695" y="1106"/>
                  </a:lnTo>
                  <a:lnTo>
                    <a:pt x="1667" y="1170"/>
                  </a:lnTo>
                  <a:lnTo>
                    <a:pt x="1635" y="1232"/>
                  </a:lnTo>
                  <a:lnTo>
                    <a:pt x="1600" y="1289"/>
                  </a:lnTo>
                  <a:lnTo>
                    <a:pt x="1562" y="1343"/>
                  </a:lnTo>
                  <a:lnTo>
                    <a:pt x="1522" y="1392"/>
                  </a:lnTo>
                  <a:lnTo>
                    <a:pt x="1478" y="1436"/>
                  </a:lnTo>
                  <a:lnTo>
                    <a:pt x="1433" y="1474"/>
                  </a:lnTo>
                  <a:lnTo>
                    <a:pt x="1431" y="1475"/>
                  </a:lnTo>
                  <a:lnTo>
                    <a:pt x="1425" y="1478"/>
                  </a:lnTo>
                  <a:lnTo>
                    <a:pt x="1416" y="1484"/>
                  </a:lnTo>
                  <a:lnTo>
                    <a:pt x="1402" y="1492"/>
                  </a:lnTo>
                  <a:lnTo>
                    <a:pt x="1388" y="1504"/>
                  </a:lnTo>
                  <a:lnTo>
                    <a:pt x="1371" y="1518"/>
                  </a:lnTo>
                  <a:lnTo>
                    <a:pt x="1351" y="1536"/>
                  </a:lnTo>
                  <a:lnTo>
                    <a:pt x="1337" y="1561"/>
                  </a:lnTo>
                  <a:lnTo>
                    <a:pt x="1324" y="1591"/>
                  </a:lnTo>
                  <a:lnTo>
                    <a:pt x="1311" y="1626"/>
                  </a:lnTo>
                  <a:lnTo>
                    <a:pt x="1301" y="1665"/>
                  </a:lnTo>
                  <a:lnTo>
                    <a:pt x="1292" y="1706"/>
                  </a:lnTo>
                  <a:lnTo>
                    <a:pt x="1284" y="1750"/>
                  </a:lnTo>
                  <a:lnTo>
                    <a:pt x="1278" y="1796"/>
                  </a:lnTo>
                  <a:lnTo>
                    <a:pt x="1272" y="1843"/>
                  </a:lnTo>
                  <a:lnTo>
                    <a:pt x="1266" y="1889"/>
                  </a:lnTo>
                  <a:lnTo>
                    <a:pt x="1262" y="1935"/>
                  </a:lnTo>
                  <a:lnTo>
                    <a:pt x="1258" y="1980"/>
                  </a:lnTo>
                  <a:lnTo>
                    <a:pt x="1256" y="2023"/>
                  </a:lnTo>
                  <a:lnTo>
                    <a:pt x="1254" y="2063"/>
                  </a:lnTo>
                  <a:lnTo>
                    <a:pt x="1252" y="2099"/>
                  </a:lnTo>
                  <a:lnTo>
                    <a:pt x="1251" y="2131"/>
                  </a:lnTo>
                  <a:lnTo>
                    <a:pt x="1250" y="2159"/>
                  </a:lnTo>
                  <a:lnTo>
                    <a:pt x="1250" y="2179"/>
                  </a:lnTo>
                  <a:lnTo>
                    <a:pt x="1249" y="2195"/>
                  </a:lnTo>
                  <a:lnTo>
                    <a:pt x="1249" y="2202"/>
                  </a:lnTo>
                  <a:lnTo>
                    <a:pt x="1285" y="2207"/>
                  </a:lnTo>
                  <a:lnTo>
                    <a:pt x="1321" y="2217"/>
                  </a:lnTo>
                  <a:lnTo>
                    <a:pt x="1356" y="2232"/>
                  </a:lnTo>
                  <a:lnTo>
                    <a:pt x="1393" y="2251"/>
                  </a:lnTo>
                  <a:lnTo>
                    <a:pt x="1430" y="2276"/>
                  </a:lnTo>
                  <a:lnTo>
                    <a:pt x="1468" y="2307"/>
                  </a:lnTo>
                  <a:lnTo>
                    <a:pt x="1509" y="2344"/>
                  </a:lnTo>
                  <a:lnTo>
                    <a:pt x="1547" y="2379"/>
                  </a:lnTo>
                  <a:lnTo>
                    <a:pt x="1583" y="2410"/>
                  </a:lnTo>
                  <a:lnTo>
                    <a:pt x="1616" y="2439"/>
                  </a:lnTo>
                  <a:lnTo>
                    <a:pt x="1644" y="2465"/>
                  </a:lnTo>
                  <a:lnTo>
                    <a:pt x="1671" y="2489"/>
                  </a:lnTo>
                  <a:lnTo>
                    <a:pt x="1695" y="2512"/>
                  </a:lnTo>
                  <a:lnTo>
                    <a:pt x="1716" y="2532"/>
                  </a:lnTo>
                  <a:lnTo>
                    <a:pt x="1735" y="2553"/>
                  </a:lnTo>
                  <a:lnTo>
                    <a:pt x="1752" y="2571"/>
                  </a:lnTo>
                  <a:lnTo>
                    <a:pt x="1766" y="2591"/>
                  </a:lnTo>
                  <a:lnTo>
                    <a:pt x="1778" y="2610"/>
                  </a:lnTo>
                  <a:lnTo>
                    <a:pt x="1788" y="2630"/>
                  </a:lnTo>
                  <a:lnTo>
                    <a:pt x="1796" y="2650"/>
                  </a:lnTo>
                  <a:lnTo>
                    <a:pt x="1803" y="2672"/>
                  </a:lnTo>
                  <a:lnTo>
                    <a:pt x="1808" y="2695"/>
                  </a:lnTo>
                  <a:lnTo>
                    <a:pt x="1812" y="2721"/>
                  </a:lnTo>
                  <a:lnTo>
                    <a:pt x="1814" y="2748"/>
                  </a:lnTo>
                  <a:lnTo>
                    <a:pt x="588" y="2748"/>
                  </a:lnTo>
                  <a:lnTo>
                    <a:pt x="593" y="2706"/>
                  </a:lnTo>
                  <a:lnTo>
                    <a:pt x="604" y="2665"/>
                  </a:lnTo>
                  <a:lnTo>
                    <a:pt x="620" y="2626"/>
                  </a:lnTo>
                  <a:lnTo>
                    <a:pt x="640" y="2589"/>
                  </a:lnTo>
                  <a:lnTo>
                    <a:pt x="665" y="2552"/>
                  </a:lnTo>
                  <a:lnTo>
                    <a:pt x="693" y="2516"/>
                  </a:lnTo>
                  <a:lnTo>
                    <a:pt x="727" y="2481"/>
                  </a:lnTo>
                  <a:lnTo>
                    <a:pt x="763" y="2446"/>
                  </a:lnTo>
                  <a:lnTo>
                    <a:pt x="802" y="2411"/>
                  </a:lnTo>
                  <a:lnTo>
                    <a:pt x="844" y="2377"/>
                  </a:lnTo>
                  <a:lnTo>
                    <a:pt x="889" y="2342"/>
                  </a:lnTo>
                  <a:lnTo>
                    <a:pt x="934" y="2307"/>
                  </a:lnTo>
                  <a:lnTo>
                    <a:pt x="937" y="2304"/>
                  </a:lnTo>
                  <a:lnTo>
                    <a:pt x="942" y="2300"/>
                  </a:lnTo>
                  <a:lnTo>
                    <a:pt x="951" y="2293"/>
                  </a:lnTo>
                  <a:lnTo>
                    <a:pt x="962" y="2285"/>
                  </a:lnTo>
                  <a:lnTo>
                    <a:pt x="977" y="2275"/>
                  </a:lnTo>
                  <a:lnTo>
                    <a:pt x="995" y="2264"/>
                  </a:lnTo>
                  <a:lnTo>
                    <a:pt x="1015" y="2253"/>
                  </a:lnTo>
                  <a:lnTo>
                    <a:pt x="1038" y="2241"/>
                  </a:lnTo>
                  <a:lnTo>
                    <a:pt x="1063" y="2231"/>
                  </a:lnTo>
                  <a:lnTo>
                    <a:pt x="1090" y="2220"/>
                  </a:lnTo>
                  <a:lnTo>
                    <a:pt x="1119" y="2212"/>
                  </a:lnTo>
                  <a:lnTo>
                    <a:pt x="1150" y="2205"/>
                  </a:lnTo>
                  <a:lnTo>
                    <a:pt x="1148" y="2203"/>
                  </a:lnTo>
                  <a:lnTo>
                    <a:pt x="1147" y="2201"/>
                  </a:lnTo>
                  <a:lnTo>
                    <a:pt x="1147" y="2199"/>
                  </a:lnTo>
                  <a:lnTo>
                    <a:pt x="1146" y="2199"/>
                  </a:lnTo>
                  <a:lnTo>
                    <a:pt x="1145" y="2122"/>
                  </a:lnTo>
                  <a:lnTo>
                    <a:pt x="1141" y="2050"/>
                  </a:lnTo>
                  <a:lnTo>
                    <a:pt x="1135" y="1983"/>
                  </a:lnTo>
                  <a:lnTo>
                    <a:pt x="1126" y="1921"/>
                  </a:lnTo>
                  <a:lnTo>
                    <a:pt x="1117" y="1864"/>
                  </a:lnTo>
                  <a:lnTo>
                    <a:pt x="1106" y="1811"/>
                  </a:lnTo>
                  <a:lnTo>
                    <a:pt x="1094" y="1763"/>
                  </a:lnTo>
                  <a:lnTo>
                    <a:pt x="1082" y="1720"/>
                  </a:lnTo>
                  <a:lnTo>
                    <a:pt x="1068" y="1681"/>
                  </a:lnTo>
                  <a:lnTo>
                    <a:pt x="1056" y="1646"/>
                  </a:lnTo>
                  <a:lnTo>
                    <a:pt x="1043" y="1615"/>
                  </a:lnTo>
                  <a:lnTo>
                    <a:pt x="1032" y="1590"/>
                  </a:lnTo>
                  <a:lnTo>
                    <a:pt x="1020" y="1568"/>
                  </a:lnTo>
                  <a:lnTo>
                    <a:pt x="1011" y="1550"/>
                  </a:lnTo>
                  <a:lnTo>
                    <a:pt x="1003" y="1536"/>
                  </a:lnTo>
                  <a:lnTo>
                    <a:pt x="997" y="1527"/>
                  </a:lnTo>
                  <a:lnTo>
                    <a:pt x="993" y="1521"/>
                  </a:lnTo>
                  <a:lnTo>
                    <a:pt x="992" y="1519"/>
                  </a:lnTo>
                  <a:lnTo>
                    <a:pt x="881" y="1457"/>
                  </a:lnTo>
                  <a:lnTo>
                    <a:pt x="840" y="1422"/>
                  </a:lnTo>
                  <a:lnTo>
                    <a:pt x="800" y="1383"/>
                  </a:lnTo>
                  <a:lnTo>
                    <a:pt x="764" y="1338"/>
                  </a:lnTo>
                  <a:lnTo>
                    <a:pt x="730" y="1291"/>
                  </a:lnTo>
                  <a:lnTo>
                    <a:pt x="700" y="1241"/>
                  </a:lnTo>
                  <a:lnTo>
                    <a:pt x="672" y="1187"/>
                  </a:lnTo>
                  <a:lnTo>
                    <a:pt x="646" y="1130"/>
                  </a:lnTo>
                  <a:lnTo>
                    <a:pt x="625" y="1070"/>
                  </a:lnTo>
                  <a:lnTo>
                    <a:pt x="606" y="1007"/>
                  </a:lnTo>
                  <a:lnTo>
                    <a:pt x="589" y="942"/>
                  </a:lnTo>
                  <a:lnTo>
                    <a:pt x="576" y="875"/>
                  </a:lnTo>
                  <a:lnTo>
                    <a:pt x="565" y="805"/>
                  </a:lnTo>
                  <a:lnTo>
                    <a:pt x="557" y="733"/>
                  </a:lnTo>
                  <a:lnTo>
                    <a:pt x="552" y="661"/>
                  </a:lnTo>
                  <a:close/>
                  <a:moveTo>
                    <a:pt x="336" y="498"/>
                  </a:moveTo>
                  <a:lnTo>
                    <a:pt x="343" y="588"/>
                  </a:lnTo>
                  <a:lnTo>
                    <a:pt x="354" y="676"/>
                  </a:lnTo>
                  <a:lnTo>
                    <a:pt x="369" y="764"/>
                  </a:lnTo>
                  <a:lnTo>
                    <a:pt x="387" y="849"/>
                  </a:lnTo>
                  <a:lnTo>
                    <a:pt x="410" y="931"/>
                  </a:lnTo>
                  <a:lnTo>
                    <a:pt x="435" y="1012"/>
                  </a:lnTo>
                  <a:lnTo>
                    <a:pt x="465" y="1089"/>
                  </a:lnTo>
                  <a:lnTo>
                    <a:pt x="497" y="1164"/>
                  </a:lnTo>
                  <a:lnTo>
                    <a:pt x="533" y="1235"/>
                  </a:lnTo>
                  <a:lnTo>
                    <a:pt x="572" y="1302"/>
                  </a:lnTo>
                  <a:lnTo>
                    <a:pt x="614" y="1364"/>
                  </a:lnTo>
                  <a:lnTo>
                    <a:pt x="659" y="1423"/>
                  </a:lnTo>
                  <a:lnTo>
                    <a:pt x="706" y="1477"/>
                  </a:lnTo>
                  <a:lnTo>
                    <a:pt x="756" y="1526"/>
                  </a:lnTo>
                  <a:lnTo>
                    <a:pt x="808" y="1569"/>
                  </a:lnTo>
                  <a:lnTo>
                    <a:pt x="915" y="1651"/>
                  </a:lnTo>
                  <a:lnTo>
                    <a:pt x="808" y="1732"/>
                  </a:lnTo>
                  <a:lnTo>
                    <a:pt x="756" y="1776"/>
                  </a:lnTo>
                  <a:lnTo>
                    <a:pt x="706" y="1826"/>
                  </a:lnTo>
                  <a:lnTo>
                    <a:pt x="659" y="1879"/>
                  </a:lnTo>
                  <a:lnTo>
                    <a:pt x="614" y="1937"/>
                  </a:lnTo>
                  <a:lnTo>
                    <a:pt x="572" y="2000"/>
                  </a:lnTo>
                  <a:lnTo>
                    <a:pt x="533" y="2068"/>
                  </a:lnTo>
                  <a:lnTo>
                    <a:pt x="497" y="2138"/>
                  </a:lnTo>
                  <a:lnTo>
                    <a:pt x="465" y="2212"/>
                  </a:lnTo>
                  <a:lnTo>
                    <a:pt x="435" y="2290"/>
                  </a:lnTo>
                  <a:lnTo>
                    <a:pt x="410" y="2370"/>
                  </a:lnTo>
                  <a:lnTo>
                    <a:pt x="387" y="2453"/>
                  </a:lnTo>
                  <a:lnTo>
                    <a:pt x="369" y="2538"/>
                  </a:lnTo>
                  <a:lnTo>
                    <a:pt x="354" y="2625"/>
                  </a:lnTo>
                  <a:lnTo>
                    <a:pt x="343" y="2715"/>
                  </a:lnTo>
                  <a:lnTo>
                    <a:pt x="336" y="2805"/>
                  </a:lnTo>
                  <a:lnTo>
                    <a:pt x="2006" y="2805"/>
                  </a:lnTo>
                  <a:lnTo>
                    <a:pt x="1999" y="2715"/>
                  </a:lnTo>
                  <a:lnTo>
                    <a:pt x="1988" y="2625"/>
                  </a:lnTo>
                  <a:lnTo>
                    <a:pt x="1973" y="2538"/>
                  </a:lnTo>
                  <a:lnTo>
                    <a:pt x="1955" y="2453"/>
                  </a:lnTo>
                  <a:lnTo>
                    <a:pt x="1932" y="2370"/>
                  </a:lnTo>
                  <a:lnTo>
                    <a:pt x="1907" y="2290"/>
                  </a:lnTo>
                  <a:lnTo>
                    <a:pt x="1877" y="2212"/>
                  </a:lnTo>
                  <a:lnTo>
                    <a:pt x="1844" y="2138"/>
                  </a:lnTo>
                  <a:lnTo>
                    <a:pt x="1809" y="2068"/>
                  </a:lnTo>
                  <a:lnTo>
                    <a:pt x="1770" y="2000"/>
                  </a:lnTo>
                  <a:lnTo>
                    <a:pt x="1728" y="1937"/>
                  </a:lnTo>
                  <a:lnTo>
                    <a:pt x="1684" y="1879"/>
                  </a:lnTo>
                  <a:lnTo>
                    <a:pt x="1636" y="1826"/>
                  </a:lnTo>
                  <a:lnTo>
                    <a:pt x="1586" y="1776"/>
                  </a:lnTo>
                  <a:lnTo>
                    <a:pt x="1534" y="1732"/>
                  </a:lnTo>
                  <a:lnTo>
                    <a:pt x="1427" y="1651"/>
                  </a:lnTo>
                  <a:lnTo>
                    <a:pt x="1534" y="1569"/>
                  </a:lnTo>
                  <a:lnTo>
                    <a:pt x="1586" y="1526"/>
                  </a:lnTo>
                  <a:lnTo>
                    <a:pt x="1636" y="1477"/>
                  </a:lnTo>
                  <a:lnTo>
                    <a:pt x="1684" y="1423"/>
                  </a:lnTo>
                  <a:lnTo>
                    <a:pt x="1728" y="1364"/>
                  </a:lnTo>
                  <a:lnTo>
                    <a:pt x="1770" y="1302"/>
                  </a:lnTo>
                  <a:lnTo>
                    <a:pt x="1809" y="1235"/>
                  </a:lnTo>
                  <a:lnTo>
                    <a:pt x="1844" y="1164"/>
                  </a:lnTo>
                  <a:lnTo>
                    <a:pt x="1877" y="1089"/>
                  </a:lnTo>
                  <a:lnTo>
                    <a:pt x="1907" y="1012"/>
                  </a:lnTo>
                  <a:lnTo>
                    <a:pt x="1932" y="931"/>
                  </a:lnTo>
                  <a:lnTo>
                    <a:pt x="1955" y="849"/>
                  </a:lnTo>
                  <a:lnTo>
                    <a:pt x="1973" y="764"/>
                  </a:lnTo>
                  <a:lnTo>
                    <a:pt x="1988" y="676"/>
                  </a:lnTo>
                  <a:lnTo>
                    <a:pt x="1999" y="588"/>
                  </a:lnTo>
                  <a:lnTo>
                    <a:pt x="2006" y="498"/>
                  </a:lnTo>
                  <a:lnTo>
                    <a:pt x="336" y="498"/>
                  </a:lnTo>
                  <a:close/>
                  <a:moveTo>
                    <a:pt x="0" y="0"/>
                  </a:moveTo>
                  <a:lnTo>
                    <a:pt x="2342" y="0"/>
                  </a:lnTo>
                  <a:lnTo>
                    <a:pt x="2342" y="313"/>
                  </a:lnTo>
                  <a:lnTo>
                    <a:pt x="2213" y="313"/>
                  </a:lnTo>
                  <a:lnTo>
                    <a:pt x="2213" y="395"/>
                  </a:lnTo>
                  <a:lnTo>
                    <a:pt x="2210" y="497"/>
                  </a:lnTo>
                  <a:lnTo>
                    <a:pt x="2204" y="596"/>
                  </a:lnTo>
                  <a:lnTo>
                    <a:pt x="2193" y="694"/>
                  </a:lnTo>
                  <a:lnTo>
                    <a:pt x="2176" y="791"/>
                  </a:lnTo>
                  <a:lnTo>
                    <a:pt x="2157" y="885"/>
                  </a:lnTo>
                  <a:lnTo>
                    <a:pt x="2134" y="978"/>
                  </a:lnTo>
                  <a:lnTo>
                    <a:pt x="2105" y="1067"/>
                  </a:lnTo>
                  <a:lnTo>
                    <a:pt x="2073" y="1153"/>
                  </a:lnTo>
                  <a:lnTo>
                    <a:pt x="2039" y="1236"/>
                  </a:lnTo>
                  <a:lnTo>
                    <a:pt x="1999" y="1315"/>
                  </a:lnTo>
                  <a:lnTo>
                    <a:pt x="1957" y="1391"/>
                  </a:lnTo>
                  <a:lnTo>
                    <a:pt x="1910" y="1463"/>
                  </a:lnTo>
                  <a:lnTo>
                    <a:pt x="1861" y="1530"/>
                  </a:lnTo>
                  <a:lnTo>
                    <a:pt x="1808" y="1593"/>
                  </a:lnTo>
                  <a:lnTo>
                    <a:pt x="1753" y="1651"/>
                  </a:lnTo>
                  <a:lnTo>
                    <a:pt x="1808" y="1709"/>
                  </a:lnTo>
                  <a:lnTo>
                    <a:pt x="1861" y="1772"/>
                  </a:lnTo>
                  <a:lnTo>
                    <a:pt x="1910" y="1839"/>
                  </a:lnTo>
                  <a:lnTo>
                    <a:pt x="1957" y="1911"/>
                  </a:lnTo>
                  <a:lnTo>
                    <a:pt x="1999" y="1987"/>
                  </a:lnTo>
                  <a:lnTo>
                    <a:pt x="2039" y="2066"/>
                  </a:lnTo>
                  <a:lnTo>
                    <a:pt x="2073" y="2149"/>
                  </a:lnTo>
                  <a:lnTo>
                    <a:pt x="2105" y="2235"/>
                  </a:lnTo>
                  <a:lnTo>
                    <a:pt x="2134" y="2324"/>
                  </a:lnTo>
                  <a:lnTo>
                    <a:pt x="2157" y="2416"/>
                  </a:lnTo>
                  <a:lnTo>
                    <a:pt x="2176" y="2511"/>
                  </a:lnTo>
                  <a:lnTo>
                    <a:pt x="2193" y="2607"/>
                  </a:lnTo>
                  <a:lnTo>
                    <a:pt x="2204" y="2705"/>
                  </a:lnTo>
                  <a:lnTo>
                    <a:pt x="2210" y="2806"/>
                  </a:lnTo>
                  <a:lnTo>
                    <a:pt x="2213" y="2907"/>
                  </a:lnTo>
                  <a:lnTo>
                    <a:pt x="2213" y="3010"/>
                  </a:lnTo>
                  <a:lnTo>
                    <a:pt x="2342" y="3010"/>
                  </a:lnTo>
                  <a:lnTo>
                    <a:pt x="2342" y="3323"/>
                  </a:lnTo>
                  <a:lnTo>
                    <a:pt x="0" y="3323"/>
                  </a:lnTo>
                  <a:lnTo>
                    <a:pt x="0" y="3010"/>
                  </a:lnTo>
                  <a:lnTo>
                    <a:pt x="130" y="3010"/>
                  </a:lnTo>
                  <a:lnTo>
                    <a:pt x="130" y="2907"/>
                  </a:lnTo>
                  <a:lnTo>
                    <a:pt x="132" y="2806"/>
                  </a:lnTo>
                  <a:lnTo>
                    <a:pt x="139" y="2705"/>
                  </a:lnTo>
                  <a:lnTo>
                    <a:pt x="150" y="2607"/>
                  </a:lnTo>
                  <a:lnTo>
                    <a:pt x="165" y="2511"/>
                  </a:lnTo>
                  <a:lnTo>
                    <a:pt x="185" y="2416"/>
                  </a:lnTo>
                  <a:lnTo>
                    <a:pt x="209" y="2324"/>
                  </a:lnTo>
                  <a:lnTo>
                    <a:pt x="237" y="2235"/>
                  </a:lnTo>
                  <a:lnTo>
                    <a:pt x="269" y="2149"/>
                  </a:lnTo>
                  <a:lnTo>
                    <a:pt x="304" y="2066"/>
                  </a:lnTo>
                  <a:lnTo>
                    <a:pt x="343" y="1987"/>
                  </a:lnTo>
                  <a:lnTo>
                    <a:pt x="386" y="1911"/>
                  </a:lnTo>
                  <a:lnTo>
                    <a:pt x="432" y="1839"/>
                  </a:lnTo>
                  <a:lnTo>
                    <a:pt x="481" y="1772"/>
                  </a:lnTo>
                  <a:lnTo>
                    <a:pt x="534" y="1709"/>
                  </a:lnTo>
                  <a:lnTo>
                    <a:pt x="590" y="1651"/>
                  </a:lnTo>
                  <a:lnTo>
                    <a:pt x="534" y="1593"/>
                  </a:lnTo>
                  <a:lnTo>
                    <a:pt x="481" y="1530"/>
                  </a:lnTo>
                  <a:lnTo>
                    <a:pt x="432" y="1463"/>
                  </a:lnTo>
                  <a:lnTo>
                    <a:pt x="386" y="1391"/>
                  </a:lnTo>
                  <a:lnTo>
                    <a:pt x="343" y="1315"/>
                  </a:lnTo>
                  <a:lnTo>
                    <a:pt x="304" y="1236"/>
                  </a:lnTo>
                  <a:lnTo>
                    <a:pt x="269" y="1153"/>
                  </a:lnTo>
                  <a:lnTo>
                    <a:pt x="237" y="1067"/>
                  </a:lnTo>
                  <a:lnTo>
                    <a:pt x="209" y="978"/>
                  </a:lnTo>
                  <a:lnTo>
                    <a:pt x="185" y="885"/>
                  </a:lnTo>
                  <a:lnTo>
                    <a:pt x="165" y="791"/>
                  </a:lnTo>
                  <a:lnTo>
                    <a:pt x="150" y="694"/>
                  </a:lnTo>
                  <a:lnTo>
                    <a:pt x="139" y="596"/>
                  </a:lnTo>
                  <a:lnTo>
                    <a:pt x="132" y="497"/>
                  </a:lnTo>
                  <a:lnTo>
                    <a:pt x="130" y="395"/>
                  </a:lnTo>
                  <a:lnTo>
                    <a:pt x="130" y="313"/>
                  </a:lnTo>
                  <a:lnTo>
                    <a:pt x="0" y="3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05" name="Google Shape;305;p14"/>
            <p:cNvGrpSpPr/>
            <p:nvPr/>
          </p:nvGrpSpPr>
          <p:grpSpPr>
            <a:xfrm>
              <a:off x="5970526" y="4269032"/>
              <a:ext cx="314185" cy="292261"/>
              <a:chOff x="4276725" y="4691063"/>
              <a:chExt cx="347663" cy="349250"/>
            </a:xfrm>
          </p:grpSpPr>
          <p:sp>
            <p:nvSpPr>
              <p:cNvPr id="306" name="Google Shape;306;p14"/>
              <p:cNvSpPr/>
              <p:nvPr/>
            </p:nvSpPr>
            <p:spPr>
              <a:xfrm>
                <a:off x="4340225" y="4691063"/>
                <a:ext cx="284163" cy="161925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1529" extrusionOk="0">
                    <a:moveTo>
                      <a:pt x="2339" y="1139"/>
                    </a:moveTo>
                    <a:lnTo>
                      <a:pt x="2252" y="1266"/>
                    </a:lnTo>
                    <a:lnTo>
                      <a:pt x="2382" y="1266"/>
                    </a:lnTo>
                    <a:lnTo>
                      <a:pt x="2362" y="1202"/>
                    </a:lnTo>
                    <a:lnTo>
                      <a:pt x="2339" y="1139"/>
                    </a:lnTo>
                    <a:close/>
                    <a:moveTo>
                      <a:pt x="2182" y="848"/>
                    </a:moveTo>
                    <a:lnTo>
                      <a:pt x="1904" y="1266"/>
                    </a:lnTo>
                    <a:lnTo>
                      <a:pt x="2007" y="1266"/>
                    </a:lnTo>
                    <a:lnTo>
                      <a:pt x="2236" y="931"/>
                    </a:lnTo>
                    <a:lnTo>
                      <a:pt x="2210" y="889"/>
                    </a:lnTo>
                    <a:lnTo>
                      <a:pt x="2182" y="848"/>
                    </a:lnTo>
                    <a:close/>
                    <a:moveTo>
                      <a:pt x="1945" y="591"/>
                    </a:moveTo>
                    <a:lnTo>
                      <a:pt x="1497" y="1266"/>
                    </a:lnTo>
                    <a:lnTo>
                      <a:pt x="1661" y="1266"/>
                    </a:lnTo>
                    <a:lnTo>
                      <a:pt x="2046" y="686"/>
                    </a:lnTo>
                    <a:lnTo>
                      <a:pt x="1986" y="628"/>
                    </a:lnTo>
                    <a:lnTo>
                      <a:pt x="1945" y="591"/>
                    </a:lnTo>
                    <a:close/>
                    <a:moveTo>
                      <a:pt x="1657" y="403"/>
                    </a:moveTo>
                    <a:lnTo>
                      <a:pt x="1135" y="1190"/>
                    </a:lnTo>
                    <a:lnTo>
                      <a:pt x="1210" y="1266"/>
                    </a:lnTo>
                    <a:lnTo>
                      <a:pt x="1255" y="1266"/>
                    </a:lnTo>
                    <a:lnTo>
                      <a:pt x="1782" y="471"/>
                    </a:lnTo>
                    <a:lnTo>
                      <a:pt x="1721" y="436"/>
                    </a:lnTo>
                    <a:lnTo>
                      <a:pt x="1657" y="403"/>
                    </a:lnTo>
                    <a:close/>
                    <a:moveTo>
                      <a:pt x="615" y="334"/>
                    </a:moveTo>
                    <a:lnTo>
                      <a:pt x="574" y="348"/>
                    </a:lnTo>
                    <a:lnTo>
                      <a:pt x="509" y="374"/>
                    </a:lnTo>
                    <a:lnTo>
                      <a:pt x="445" y="403"/>
                    </a:lnTo>
                    <a:lnTo>
                      <a:pt x="382" y="436"/>
                    </a:lnTo>
                    <a:lnTo>
                      <a:pt x="478" y="530"/>
                    </a:lnTo>
                    <a:lnTo>
                      <a:pt x="615" y="334"/>
                    </a:lnTo>
                    <a:close/>
                    <a:moveTo>
                      <a:pt x="1318" y="289"/>
                    </a:moveTo>
                    <a:lnTo>
                      <a:pt x="883" y="937"/>
                    </a:lnTo>
                    <a:lnTo>
                      <a:pt x="990" y="1045"/>
                    </a:lnTo>
                    <a:lnTo>
                      <a:pt x="1466" y="326"/>
                    </a:lnTo>
                    <a:lnTo>
                      <a:pt x="1392" y="305"/>
                    </a:lnTo>
                    <a:lnTo>
                      <a:pt x="1318" y="289"/>
                    </a:lnTo>
                    <a:close/>
                    <a:moveTo>
                      <a:pt x="1052" y="263"/>
                    </a:moveTo>
                    <a:lnTo>
                      <a:pt x="979" y="265"/>
                    </a:lnTo>
                    <a:lnTo>
                      <a:pt x="906" y="271"/>
                    </a:lnTo>
                    <a:lnTo>
                      <a:pt x="622" y="676"/>
                    </a:lnTo>
                    <a:lnTo>
                      <a:pt x="737" y="792"/>
                    </a:lnTo>
                    <a:lnTo>
                      <a:pt x="1091" y="264"/>
                    </a:lnTo>
                    <a:lnTo>
                      <a:pt x="1052" y="263"/>
                    </a:lnTo>
                    <a:close/>
                    <a:moveTo>
                      <a:pt x="1052" y="0"/>
                    </a:moveTo>
                    <a:lnTo>
                      <a:pt x="1146" y="2"/>
                    </a:lnTo>
                    <a:lnTo>
                      <a:pt x="1239" y="10"/>
                    </a:lnTo>
                    <a:lnTo>
                      <a:pt x="1332" y="23"/>
                    </a:lnTo>
                    <a:lnTo>
                      <a:pt x="1423" y="41"/>
                    </a:lnTo>
                    <a:lnTo>
                      <a:pt x="1512" y="64"/>
                    </a:lnTo>
                    <a:lnTo>
                      <a:pt x="1600" y="92"/>
                    </a:lnTo>
                    <a:lnTo>
                      <a:pt x="1687" y="126"/>
                    </a:lnTo>
                    <a:lnTo>
                      <a:pt x="1771" y="164"/>
                    </a:lnTo>
                    <a:lnTo>
                      <a:pt x="1853" y="206"/>
                    </a:lnTo>
                    <a:lnTo>
                      <a:pt x="1933" y="253"/>
                    </a:lnTo>
                    <a:lnTo>
                      <a:pt x="2009" y="304"/>
                    </a:lnTo>
                    <a:lnTo>
                      <a:pt x="2084" y="361"/>
                    </a:lnTo>
                    <a:lnTo>
                      <a:pt x="2155" y="421"/>
                    </a:lnTo>
                    <a:lnTo>
                      <a:pt x="2223" y="485"/>
                    </a:lnTo>
                    <a:lnTo>
                      <a:pt x="2286" y="554"/>
                    </a:lnTo>
                    <a:lnTo>
                      <a:pt x="2345" y="625"/>
                    </a:lnTo>
                    <a:lnTo>
                      <a:pt x="2400" y="698"/>
                    </a:lnTo>
                    <a:lnTo>
                      <a:pt x="2451" y="776"/>
                    </a:lnTo>
                    <a:lnTo>
                      <a:pt x="2498" y="855"/>
                    </a:lnTo>
                    <a:lnTo>
                      <a:pt x="2540" y="937"/>
                    </a:lnTo>
                    <a:lnTo>
                      <a:pt x="2577" y="1023"/>
                    </a:lnTo>
                    <a:lnTo>
                      <a:pt x="2609" y="1109"/>
                    </a:lnTo>
                    <a:lnTo>
                      <a:pt x="2637" y="1197"/>
                    </a:lnTo>
                    <a:lnTo>
                      <a:pt x="2659" y="1288"/>
                    </a:lnTo>
                    <a:lnTo>
                      <a:pt x="2677" y="1380"/>
                    </a:lnTo>
                    <a:lnTo>
                      <a:pt x="2690" y="1474"/>
                    </a:lnTo>
                    <a:lnTo>
                      <a:pt x="2689" y="1488"/>
                    </a:lnTo>
                    <a:lnTo>
                      <a:pt x="2685" y="1501"/>
                    </a:lnTo>
                    <a:lnTo>
                      <a:pt x="2677" y="1513"/>
                    </a:lnTo>
                    <a:lnTo>
                      <a:pt x="2666" y="1522"/>
                    </a:lnTo>
                    <a:lnTo>
                      <a:pt x="2653" y="1527"/>
                    </a:lnTo>
                    <a:lnTo>
                      <a:pt x="2640" y="1529"/>
                    </a:lnTo>
                    <a:lnTo>
                      <a:pt x="1123" y="1529"/>
                    </a:lnTo>
                    <a:lnTo>
                      <a:pt x="1110" y="1528"/>
                    </a:lnTo>
                    <a:lnTo>
                      <a:pt x="1097" y="1523"/>
                    </a:lnTo>
                    <a:lnTo>
                      <a:pt x="1087" y="1515"/>
                    </a:lnTo>
                    <a:lnTo>
                      <a:pt x="14" y="440"/>
                    </a:lnTo>
                    <a:lnTo>
                      <a:pt x="6" y="429"/>
                    </a:lnTo>
                    <a:lnTo>
                      <a:pt x="1" y="416"/>
                    </a:lnTo>
                    <a:lnTo>
                      <a:pt x="0" y="402"/>
                    </a:lnTo>
                    <a:lnTo>
                      <a:pt x="2" y="388"/>
                    </a:lnTo>
                    <a:lnTo>
                      <a:pt x="9" y="375"/>
                    </a:lnTo>
                    <a:lnTo>
                      <a:pt x="18" y="365"/>
                    </a:lnTo>
                    <a:lnTo>
                      <a:pt x="93" y="308"/>
                    </a:lnTo>
                    <a:lnTo>
                      <a:pt x="171" y="256"/>
                    </a:lnTo>
                    <a:lnTo>
                      <a:pt x="250" y="208"/>
                    </a:lnTo>
                    <a:lnTo>
                      <a:pt x="333" y="166"/>
                    </a:lnTo>
                    <a:lnTo>
                      <a:pt x="417" y="128"/>
                    </a:lnTo>
                    <a:lnTo>
                      <a:pt x="504" y="94"/>
                    </a:lnTo>
                    <a:lnTo>
                      <a:pt x="592" y="65"/>
                    </a:lnTo>
                    <a:lnTo>
                      <a:pt x="682" y="42"/>
                    </a:lnTo>
                    <a:lnTo>
                      <a:pt x="773" y="24"/>
                    </a:lnTo>
                    <a:lnTo>
                      <a:pt x="866" y="10"/>
                    </a:lnTo>
                    <a:lnTo>
                      <a:pt x="958" y="3"/>
                    </a:lnTo>
                    <a:lnTo>
                      <a:pt x="105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14"/>
              <p:cNvSpPr/>
              <p:nvPr/>
            </p:nvSpPr>
            <p:spPr>
              <a:xfrm>
                <a:off x="4276725" y="4754563"/>
                <a:ext cx="157163" cy="250825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2369" extrusionOk="0">
                    <a:moveTo>
                      <a:pt x="435" y="383"/>
                    </a:moveTo>
                    <a:lnTo>
                      <a:pt x="403" y="446"/>
                    </a:lnTo>
                    <a:lnTo>
                      <a:pt x="373" y="510"/>
                    </a:lnTo>
                    <a:lnTo>
                      <a:pt x="348" y="575"/>
                    </a:lnTo>
                    <a:lnTo>
                      <a:pt x="322" y="653"/>
                    </a:lnTo>
                    <a:lnTo>
                      <a:pt x="301" y="731"/>
                    </a:lnTo>
                    <a:lnTo>
                      <a:pt x="284" y="810"/>
                    </a:lnTo>
                    <a:lnTo>
                      <a:pt x="273" y="891"/>
                    </a:lnTo>
                    <a:lnTo>
                      <a:pt x="266" y="972"/>
                    </a:lnTo>
                    <a:lnTo>
                      <a:pt x="263" y="1053"/>
                    </a:lnTo>
                    <a:lnTo>
                      <a:pt x="266" y="1148"/>
                    </a:lnTo>
                    <a:lnTo>
                      <a:pt x="276" y="1241"/>
                    </a:lnTo>
                    <a:lnTo>
                      <a:pt x="291" y="1333"/>
                    </a:lnTo>
                    <a:lnTo>
                      <a:pt x="312" y="1423"/>
                    </a:lnTo>
                    <a:lnTo>
                      <a:pt x="340" y="1512"/>
                    </a:lnTo>
                    <a:lnTo>
                      <a:pt x="373" y="1598"/>
                    </a:lnTo>
                    <a:lnTo>
                      <a:pt x="413" y="1683"/>
                    </a:lnTo>
                    <a:lnTo>
                      <a:pt x="448" y="1748"/>
                    </a:lnTo>
                    <a:lnTo>
                      <a:pt x="487" y="1811"/>
                    </a:lnTo>
                    <a:lnTo>
                      <a:pt x="529" y="1872"/>
                    </a:lnTo>
                    <a:lnTo>
                      <a:pt x="574" y="1931"/>
                    </a:lnTo>
                    <a:lnTo>
                      <a:pt x="624" y="1988"/>
                    </a:lnTo>
                    <a:lnTo>
                      <a:pt x="1162" y="1111"/>
                    </a:lnTo>
                    <a:lnTo>
                      <a:pt x="435" y="383"/>
                    </a:lnTo>
                    <a:close/>
                    <a:moveTo>
                      <a:pt x="401" y="0"/>
                    </a:moveTo>
                    <a:lnTo>
                      <a:pt x="415" y="1"/>
                    </a:lnTo>
                    <a:lnTo>
                      <a:pt x="428" y="6"/>
                    </a:lnTo>
                    <a:lnTo>
                      <a:pt x="439" y="15"/>
                    </a:lnTo>
                    <a:lnTo>
                      <a:pt x="1466" y="1043"/>
                    </a:lnTo>
                    <a:lnTo>
                      <a:pt x="1475" y="1054"/>
                    </a:lnTo>
                    <a:lnTo>
                      <a:pt x="1480" y="1067"/>
                    </a:lnTo>
                    <a:lnTo>
                      <a:pt x="1481" y="1081"/>
                    </a:lnTo>
                    <a:lnTo>
                      <a:pt x="1479" y="1094"/>
                    </a:lnTo>
                    <a:lnTo>
                      <a:pt x="1474" y="1106"/>
                    </a:lnTo>
                    <a:lnTo>
                      <a:pt x="713" y="2345"/>
                    </a:lnTo>
                    <a:lnTo>
                      <a:pt x="704" y="2356"/>
                    </a:lnTo>
                    <a:lnTo>
                      <a:pt x="692" y="2364"/>
                    </a:lnTo>
                    <a:lnTo>
                      <a:pt x="679" y="2368"/>
                    </a:lnTo>
                    <a:lnTo>
                      <a:pt x="670" y="2369"/>
                    </a:lnTo>
                    <a:lnTo>
                      <a:pt x="654" y="2366"/>
                    </a:lnTo>
                    <a:lnTo>
                      <a:pt x="639" y="2359"/>
                    </a:lnTo>
                    <a:lnTo>
                      <a:pt x="564" y="2298"/>
                    </a:lnTo>
                    <a:lnTo>
                      <a:pt x="494" y="2234"/>
                    </a:lnTo>
                    <a:lnTo>
                      <a:pt x="429" y="2166"/>
                    </a:lnTo>
                    <a:lnTo>
                      <a:pt x="368" y="2094"/>
                    </a:lnTo>
                    <a:lnTo>
                      <a:pt x="311" y="2020"/>
                    </a:lnTo>
                    <a:lnTo>
                      <a:pt x="259" y="1944"/>
                    </a:lnTo>
                    <a:lnTo>
                      <a:pt x="211" y="1863"/>
                    </a:lnTo>
                    <a:lnTo>
                      <a:pt x="167" y="1781"/>
                    </a:lnTo>
                    <a:lnTo>
                      <a:pt x="128" y="1696"/>
                    </a:lnTo>
                    <a:lnTo>
                      <a:pt x="95" y="1610"/>
                    </a:lnTo>
                    <a:lnTo>
                      <a:pt x="66" y="1521"/>
                    </a:lnTo>
                    <a:lnTo>
                      <a:pt x="43" y="1430"/>
                    </a:lnTo>
                    <a:lnTo>
                      <a:pt x="24" y="1338"/>
                    </a:lnTo>
                    <a:lnTo>
                      <a:pt x="11" y="1244"/>
                    </a:lnTo>
                    <a:lnTo>
                      <a:pt x="3" y="1150"/>
                    </a:lnTo>
                    <a:lnTo>
                      <a:pt x="0" y="1053"/>
                    </a:lnTo>
                    <a:lnTo>
                      <a:pt x="3" y="960"/>
                    </a:lnTo>
                    <a:lnTo>
                      <a:pt x="11" y="867"/>
                    </a:lnTo>
                    <a:lnTo>
                      <a:pt x="24" y="775"/>
                    </a:lnTo>
                    <a:lnTo>
                      <a:pt x="42" y="684"/>
                    </a:lnTo>
                    <a:lnTo>
                      <a:pt x="66" y="593"/>
                    </a:lnTo>
                    <a:lnTo>
                      <a:pt x="94" y="505"/>
                    </a:lnTo>
                    <a:lnTo>
                      <a:pt x="127" y="419"/>
                    </a:lnTo>
                    <a:lnTo>
                      <a:pt x="165" y="333"/>
                    </a:lnTo>
                    <a:lnTo>
                      <a:pt x="209" y="251"/>
                    </a:lnTo>
                    <a:lnTo>
                      <a:pt x="256" y="170"/>
                    </a:lnTo>
                    <a:lnTo>
                      <a:pt x="308" y="93"/>
                    </a:lnTo>
                    <a:lnTo>
                      <a:pt x="364" y="19"/>
                    </a:lnTo>
                    <a:lnTo>
                      <a:pt x="374" y="9"/>
                    </a:lnTo>
                    <a:lnTo>
                      <a:pt x="387" y="3"/>
                    </a:lnTo>
                    <a:lnTo>
                      <a:pt x="40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8" name="Google Shape;308;p14"/>
              <p:cNvSpPr/>
              <p:nvPr/>
            </p:nvSpPr>
            <p:spPr>
              <a:xfrm>
                <a:off x="4373563" y="4878388"/>
                <a:ext cx="250825" cy="161925"/>
              </a:xfrm>
              <a:custGeom>
                <a:avLst/>
                <a:gdLst/>
                <a:ahLst/>
                <a:cxnLst/>
                <a:rect l="l" t="t" r="r" b="b"/>
                <a:pathLst>
                  <a:path w="2375" h="1530" extrusionOk="0">
                    <a:moveTo>
                      <a:pt x="832" y="0"/>
                    </a:moveTo>
                    <a:lnTo>
                      <a:pt x="2325" y="0"/>
                    </a:lnTo>
                    <a:lnTo>
                      <a:pt x="2338" y="2"/>
                    </a:lnTo>
                    <a:lnTo>
                      <a:pt x="2351" y="8"/>
                    </a:lnTo>
                    <a:lnTo>
                      <a:pt x="2362" y="17"/>
                    </a:lnTo>
                    <a:lnTo>
                      <a:pt x="2370" y="29"/>
                    </a:lnTo>
                    <a:lnTo>
                      <a:pt x="2374" y="42"/>
                    </a:lnTo>
                    <a:lnTo>
                      <a:pt x="2375" y="56"/>
                    </a:lnTo>
                    <a:lnTo>
                      <a:pt x="2362" y="150"/>
                    </a:lnTo>
                    <a:lnTo>
                      <a:pt x="2344" y="242"/>
                    </a:lnTo>
                    <a:lnTo>
                      <a:pt x="2322" y="333"/>
                    </a:lnTo>
                    <a:lnTo>
                      <a:pt x="2294" y="421"/>
                    </a:lnTo>
                    <a:lnTo>
                      <a:pt x="2262" y="507"/>
                    </a:lnTo>
                    <a:lnTo>
                      <a:pt x="2225" y="592"/>
                    </a:lnTo>
                    <a:lnTo>
                      <a:pt x="2183" y="674"/>
                    </a:lnTo>
                    <a:lnTo>
                      <a:pt x="2136" y="754"/>
                    </a:lnTo>
                    <a:lnTo>
                      <a:pt x="2085" y="831"/>
                    </a:lnTo>
                    <a:lnTo>
                      <a:pt x="2030" y="905"/>
                    </a:lnTo>
                    <a:lnTo>
                      <a:pt x="1971" y="976"/>
                    </a:lnTo>
                    <a:lnTo>
                      <a:pt x="1908" y="1045"/>
                    </a:lnTo>
                    <a:lnTo>
                      <a:pt x="1840" y="1109"/>
                    </a:lnTo>
                    <a:lnTo>
                      <a:pt x="1769" y="1169"/>
                    </a:lnTo>
                    <a:lnTo>
                      <a:pt x="1694" y="1226"/>
                    </a:lnTo>
                    <a:lnTo>
                      <a:pt x="1618" y="1277"/>
                    </a:lnTo>
                    <a:lnTo>
                      <a:pt x="1538" y="1324"/>
                    </a:lnTo>
                    <a:lnTo>
                      <a:pt x="1456" y="1366"/>
                    </a:lnTo>
                    <a:lnTo>
                      <a:pt x="1372" y="1404"/>
                    </a:lnTo>
                    <a:lnTo>
                      <a:pt x="1285" y="1437"/>
                    </a:lnTo>
                    <a:lnTo>
                      <a:pt x="1197" y="1465"/>
                    </a:lnTo>
                    <a:lnTo>
                      <a:pt x="1108" y="1488"/>
                    </a:lnTo>
                    <a:lnTo>
                      <a:pt x="1017" y="1506"/>
                    </a:lnTo>
                    <a:lnTo>
                      <a:pt x="924" y="1519"/>
                    </a:lnTo>
                    <a:lnTo>
                      <a:pt x="831" y="1527"/>
                    </a:lnTo>
                    <a:lnTo>
                      <a:pt x="737" y="1530"/>
                    </a:lnTo>
                    <a:lnTo>
                      <a:pt x="644" y="1527"/>
                    </a:lnTo>
                    <a:lnTo>
                      <a:pt x="553" y="1520"/>
                    </a:lnTo>
                    <a:lnTo>
                      <a:pt x="462" y="1507"/>
                    </a:lnTo>
                    <a:lnTo>
                      <a:pt x="373" y="1490"/>
                    </a:lnTo>
                    <a:lnTo>
                      <a:pt x="285" y="1468"/>
                    </a:lnTo>
                    <a:lnTo>
                      <a:pt x="199" y="1440"/>
                    </a:lnTo>
                    <a:lnTo>
                      <a:pt x="113" y="1407"/>
                    </a:lnTo>
                    <a:lnTo>
                      <a:pt x="29" y="1370"/>
                    </a:lnTo>
                    <a:lnTo>
                      <a:pt x="17" y="1362"/>
                    </a:lnTo>
                    <a:lnTo>
                      <a:pt x="8" y="1352"/>
                    </a:lnTo>
                    <a:lnTo>
                      <a:pt x="2" y="1339"/>
                    </a:lnTo>
                    <a:lnTo>
                      <a:pt x="0" y="1325"/>
                    </a:lnTo>
                    <a:lnTo>
                      <a:pt x="2" y="1311"/>
                    </a:lnTo>
                    <a:lnTo>
                      <a:pt x="8" y="1298"/>
                    </a:lnTo>
                    <a:lnTo>
                      <a:pt x="789" y="24"/>
                    </a:lnTo>
                    <a:lnTo>
                      <a:pt x="798" y="14"/>
                    </a:lnTo>
                    <a:lnTo>
                      <a:pt x="808" y="7"/>
                    </a:lnTo>
                    <a:lnTo>
                      <a:pt x="820" y="2"/>
                    </a:lnTo>
                    <a:lnTo>
                      <a:pt x="8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9" name="Google Shape;309;p14"/>
            <p:cNvGrpSpPr/>
            <p:nvPr/>
          </p:nvGrpSpPr>
          <p:grpSpPr>
            <a:xfrm>
              <a:off x="5959033" y="3016061"/>
              <a:ext cx="337171" cy="319555"/>
              <a:chOff x="5509038" y="2829908"/>
              <a:chExt cx="376386" cy="373901"/>
            </a:xfrm>
          </p:grpSpPr>
          <p:sp>
            <p:nvSpPr>
              <p:cNvPr id="310" name="Google Shape;310;p14"/>
              <p:cNvSpPr/>
              <p:nvPr/>
            </p:nvSpPr>
            <p:spPr>
              <a:xfrm>
                <a:off x="5509038" y="2887049"/>
                <a:ext cx="318002" cy="316760"/>
              </a:xfrm>
              <a:custGeom>
                <a:avLst/>
                <a:gdLst/>
                <a:ahLst/>
                <a:cxnLst/>
                <a:rect l="l" t="t" r="r" b="b"/>
                <a:pathLst>
                  <a:path w="2818" h="2801" extrusionOk="0">
                    <a:moveTo>
                      <a:pt x="753" y="0"/>
                    </a:moveTo>
                    <a:lnTo>
                      <a:pt x="830" y="2"/>
                    </a:lnTo>
                    <a:lnTo>
                      <a:pt x="910" y="10"/>
                    </a:lnTo>
                    <a:lnTo>
                      <a:pt x="991" y="24"/>
                    </a:lnTo>
                    <a:lnTo>
                      <a:pt x="1073" y="41"/>
                    </a:lnTo>
                    <a:lnTo>
                      <a:pt x="1156" y="65"/>
                    </a:lnTo>
                    <a:lnTo>
                      <a:pt x="1240" y="93"/>
                    </a:lnTo>
                    <a:lnTo>
                      <a:pt x="1323" y="127"/>
                    </a:lnTo>
                    <a:lnTo>
                      <a:pt x="1408" y="164"/>
                    </a:lnTo>
                    <a:lnTo>
                      <a:pt x="1492" y="207"/>
                    </a:lnTo>
                    <a:lnTo>
                      <a:pt x="1577" y="254"/>
                    </a:lnTo>
                    <a:lnTo>
                      <a:pt x="1660" y="305"/>
                    </a:lnTo>
                    <a:lnTo>
                      <a:pt x="1744" y="360"/>
                    </a:lnTo>
                    <a:lnTo>
                      <a:pt x="1724" y="379"/>
                    </a:lnTo>
                    <a:lnTo>
                      <a:pt x="1667" y="440"/>
                    </a:lnTo>
                    <a:lnTo>
                      <a:pt x="1615" y="500"/>
                    </a:lnTo>
                    <a:lnTo>
                      <a:pt x="1570" y="563"/>
                    </a:lnTo>
                    <a:lnTo>
                      <a:pt x="1530" y="624"/>
                    </a:lnTo>
                    <a:lnTo>
                      <a:pt x="1456" y="576"/>
                    </a:lnTo>
                    <a:lnTo>
                      <a:pt x="1383" y="532"/>
                    </a:lnTo>
                    <a:lnTo>
                      <a:pt x="1309" y="493"/>
                    </a:lnTo>
                    <a:lnTo>
                      <a:pt x="1236" y="457"/>
                    </a:lnTo>
                    <a:lnTo>
                      <a:pt x="1163" y="426"/>
                    </a:lnTo>
                    <a:lnTo>
                      <a:pt x="1092" y="400"/>
                    </a:lnTo>
                    <a:lnTo>
                      <a:pt x="1021" y="378"/>
                    </a:lnTo>
                    <a:lnTo>
                      <a:pt x="952" y="361"/>
                    </a:lnTo>
                    <a:lnTo>
                      <a:pt x="884" y="348"/>
                    </a:lnTo>
                    <a:lnTo>
                      <a:pt x="817" y="340"/>
                    </a:lnTo>
                    <a:lnTo>
                      <a:pt x="753" y="338"/>
                    </a:lnTo>
                    <a:lnTo>
                      <a:pt x="697" y="340"/>
                    </a:lnTo>
                    <a:lnTo>
                      <a:pt x="646" y="346"/>
                    </a:lnTo>
                    <a:lnTo>
                      <a:pt x="598" y="358"/>
                    </a:lnTo>
                    <a:lnTo>
                      <a:pt x="554" y="372"/>
                    </a:lnTo>
                    <a:lnTo>
                      <a:pt x="514" y="392"/>
                    </a:lnTo>
                    <a:lnTo>
                      <a:pt x="477" y="416"/>
                    </a:lnTo>
                    <a:lnTo>
                      <a:pt x="445" y="444"/>
                    </a:lnTo>
                    <a:lnTo>
                      <a:pt x="419" y="474"/>
                    </a:lnTo>
                    <a:lnTo>
                      <a:pt x="396" y="508"/>
                    </a:lnTo>
                    <a:lnTo>
                      <a:pt x="377" y="547"/>
                    </a:lnTo>
                    <a:lnTo>
                      <a:pt x="362" y="590"/>
                    </a:lnTo>
                    <a:lnTo>
                      <a:pt x="352" y="635"/>
                    </a:lnTo>
                    <a:lnTo>
                      <a:pt x="344" y="684"/>
                    </a:lnTo>
                    <a:lnTo>
                      <a:pt x="341" y="736"/>
                    </a:lnTo>
                    <a:lnTo>
                      <a:pt x="343" y="791"/>
                    </a:lnTo>
                    <a:lnTo>
                      <a:pt x="348" y="849"/>
                    </a:lnTo>
                    <a:lnTo>
                      <a:pt x="357" y="908"/>
                    </a:lnTo>
                    <a:lnTo>
                      <a:pt x="371" y="970"/>
                    </a:lnTo>
                    <a:lnTo>
                      <a:pt x="388" y="1035"/>
                    </a:lnTo>
                    <a:lnTo>
                      <a:pt x="409" y="1100"/>
                    </a:lnTo>
                    <a:lnTo>
                      <a:pt x="436" y="1168"/>
                    </a:lnTo>
                    <a:lnTo>
                      <a:pt x="465" y="1236"/>
                    </a:lnTo>
                    <a:lnTo>
                      <a:pt x="499" y="1306"/>
                    </a:lnTo>
                    <a:lnTo>
                      <a:pt x="538" y="1377"/>
                    </a:lnTo>
                    <a:lnTo>
                      <a:pt x="580" y="1449"/>
                    </a:lnTo>
                    <a:lnTo>
                      <a:pt x="627" y="1520"/>
                    </a:lnTo>
                    <a:lnTo>
                      <a:pt x="678" y="1592"/>
                    </a:lnTo>
                    <a:lnTo>
                      <a:pt x="734" y="1665"/>
                    </a:lnTo>
                    <a:lnTo>
                      <a:pt x="794" y="1737"/>
                    </a:lnTo>
                    <a:lnTo>
                      <a:pt x="859" y="1807"/>
                    </a:lnTo>
                    <a:lnTo>
                      <a:pt x="927" y="1879"/>
                    </a:lnTo>
                    <a:lnTo>
                      <a:pt x="996" y="1945"/>
                    </a:lnTo>
                    <a:lnTo>
                      <a:pt x="1066" y="2007"/>
                    </a:lnTo>
                    <a:lnTo>
                      <a:pt x="1138" y="2066"/>
                    </a:lnTo>
                    <a:lnTo>
                      <a:pt x="1210" y="2123"/>
                    </a:lnTo>
                    <a:lnTo>
                      <a:pt x="1284" y="2173"/>
                    </a:lnTo>
                    <a:lnTo>
                      <a:pt x="1357" y="2222"/>
                    </a:lnTo>
                    <a:lnTo>
                      <a:pt x="1431" y="2266"/>
                    </a:lnTo>
                    <a:lnTo>
                      <a:pt x="1504" y="2306"/>
                    </a:lnTo>
                    <a:lnTo>
                      <a:pt x="1578" y="2342"/>
                    </a:lnTo>
                    <a:lnTo>
                      <a:pt x="1651" y="2373"/>
                    </a:lnTo>
                    <a:lnTo>
                      <a:pt x="1723" y="2400"/>
                    </a:lnTo>
                    <a:lnTo>
                      <a:pt x="1795" y="2422"/>
                    </a:lnTo>
                    <a:lnTo>
                      <a:pt x="1865" y="2440"/>
                    </a:lnTo>
                    <a:lnTo>
                      <a:pt x="1933" y="2452"/>
                    </a:lnTo>
                    <a:lnTo>
                      <a:pt x="2000" y="2461"/>
                    </a:lnTo>
                    <a:lnTo>
                      <a:pt x="2065" y="2463"/>
                    </a:lnTo>
                    <a:lnTo>
                      <a:pt x="2119" y="2461"/>
                    </a:lnTo>
                    <a:lnTo>
                      <a:pt x="2171" y="2454"/>
                    </a:lnTo>
                    <a:lnTo>
                      <a:pt x="2220" y="2443"/>
                    </a:lnTo>
                    <a:lnTo>
                      <a:pt x="2264" y="2428"/>
                    </a:lnTo>
                    <a:lnTo>
                      <a:pt x="2303" y="2409"/>
                    </a:lnTo>
                    <a:lnTo>
                      <a:pt x="2340" y="2385"/>
                    </a:lnTo>
                    <a:lnTo>
                      <a:pt x="2371" y="2357"/>
                    </a:lnTo>
                    <a:lnTo>
                      <a:pt x="2399" y="2326"/>
                    </a:lnTo>
                    <a:lnTo>
                      <a:pt x="2421" y="2293"/>
                    </a:lnTo>
                    <a:lnTo>
                      <a:pt x="2439" y="2256"/>
                    </a:lnTo>
                    <a:lnTo>
                      <a:pt x="2455" y="2214"/>
                    </a:lnTo>
                    <a:lnTo>
                      <a:pt x="2467" y="2170"/>
                    </a:lnTo>
                    <a:lnTo>
                      <a:pt x="2474" y="2123"/>
                    </a:lnTo>
                    <a:lnTo>
                      <a:pt x="2477" y="2073"/>
                    </a:lnTo>
                    <a:lnTo>
                      <a:pt x="2477" y="2020"/>
                    </a:lnTo>
                    <a:lnTo>
                      <a:pt x="2473" y="1964"/>
                    </a:lnTo>
                    <a:lnTo>
                      <a:pt x="2465" y="1906"/>
                    </a:lnTo>
                    <a:lnTo>
                      <a:pt x="2453" y="1847"/>
                    </a:lnTo>
                    <a:lnTo>
                      <a:pt x="2436" y="1785"/>
                    </a:lnTo>
                    <a:lnTo>
                      <a:pt x="2410" y="1701"/>
                    </a:lnTo>
                    <a:lnTo>
                      <a:pt x="2377" y="1618"/>
                    </a:lnTo>
                    <a:lnTo>
                      <a:pt x="2338" y="1533"/>
                    </a:lnTo>
                    <a:lnTo>
                      <a:pt x="2294" y="1449"/>
                    </a:lnTo>
                    <a:lnTo>
                      <a:pt x="2245" y="1364"/>
                    </a:lnTo>
                    <a:lnTo>
                      <a:pt x="2190" y="1280"/>
                    </a:lnTo>
                    <a:lnTo>
                      <a:pt x="2252" y="1241"/>
                    </a:lnTo>
                    <a:lnTo>
                      <a:pt x="2314" y="1195"/>
                    </a:lnTo>
                    <a:lnTo>
                      <a:pt x="2376" y="1144"/>
                    </a:lnTo>
                    <a:lnTo>
                      <a:pt x="2436" y="1087"/>
                    </a:lnTo>
                    <a:lnTo>
                      <a:pt x="2455" y="1068"/>
                    </a:lnTo>
                    <a:lnTo>
                      <a:pt x="2514" y="1155"/>
                    </a:lnTo>
                    <a:lnTo>
                      <a:pt x="2568" y="1244"/>
                    </a:lnTo>
                    <a:lnTo>
                      <a:pt x="2617" y="1333"/>
                    </a:lnTo>
                    <a:lnTo>
                      <a:pt x="2662" y="1424"/>
                    </a:lnTo>
                    <a:lnTo>
                      <a:pt x="2701" y="1513"/>
                    </a:lnTo>
                    <a:lnTo>
                      <a:pt x="2736" y="1603"/>
                    </a:lnTo>
                    <a:lnTo>
                      <a:pt x="2764" y="1692"/>
                    </a:lnTo>
                    <a:lnTo>
                      <a:pt x="2785" y="1772"/>
                    </a:lnTo>
                    <a:lnTo>
                      <a:pt x="2801" y="1850"/>
                    </a:lnTo>
                    <a:lnTo>
                      <a:pt x="2812" y="1927"/>
                    </a:lnTo>
                    <a:lnTo>
                      <a:pt x="2817" y="2001"/>
                    </a:lnTo>
                    <a:lnTo>
                      <a:pt x="2818" y="2073"/>
                    </a:lnTo>
                    <a:lnTo>
                      <a:pt x="2815" y="2142"/>
                    </a:lnTo>
                    <a:lnTo>
                      <a:pt x="2807" y="2209"/>
                    </a:lnTo>
                    <a:lnTo>
                      <a:pt x="2793" y="2273"/>
                    </a:lnTo>
                    <a:lnTo>
                      <a:pt x="2774" y="2335"/>
                    </a:lnTo>
                    <a:lnTo>
                      <a:pt x="2751" y="2393"/>
                    </a:lnTo>
                    <a:lnTo>
                      <a:pt x="2724" y="2449"/>
                    </a:lnTo>
                    <a:lnTo>
                      <a:pt x="2692" y="2501"/>
                    </a:lnTo>
                    <a:lnTo>
                      <a:pt x="2654" y="2550"/>
                    </a:lnTo>
                    <a:lnTo>
                      <a:pt x="2612" y="2596"/>
                    </a:lnTo>
                    <a:lnTo>
                      <a:pt x="2570" y="2634"/>
                    </a:lnTo>
                    <a:lnTo>
                      <a:pt x="2525" y="2669"/>
                    </a:lnTo>
                    <a:lnTo>
                      <a:pt x="2477" y="2700"/>
                    </a:lnTo>
                    <a:lnTo>
                      <a:pt x="2426" y="2726"/>
                    </a:lnTo>
                    <a:lnTo>
                      <a:pt x="2371" y="2749"/>
                    </a:lnTo>
                    <a:lnTo>
                      <a:pt x="2315" y="2767"/>
                    </a:lnTo>
                    <a:lnTo>
                      <a:pt x="2256" y="2782"/>
                    </a:lnTo>
                    <a:lnTo>
                      <a:pt x="2194" y="2792"/>
                    </a:lnTo>
                    <a:lnTo>
                      <a:pt x="2131" y="2799"/>
                    </a:lnTo>
                    <a:lnTo>
                      <a:pt x="2065" y="2801"/>
                    </a:lnTo>
                    <a:lnTo>
                      <a:pt x="1982" y="2799"/>
                    </a:lnTo>
                    <a:lnTo>
                      <a:pt x="1898" y="2789"/>
                    </a:lnTo>
                    <a:lnTo>
                      <a:pt x="1813" y="2775"/>
                    </a:lnTo>
                    <a:lnTo>
                      <a:pt x="1727" y="2755"/>
                    </a:lnTo>
                    <a:lnTo>
                      <a:pt x="1640" y="2729"/>
                    </a:lnTo>
                    <a:lnTo>
                      <a:pt x="1552" y="2698"/>
                    </a:lnTo>
                    <a:lnTo>
                      <a:pt x="1464" y="2661"/>
                    </a:lnTo>
                    <a:lnTo>
                      <a:pt x="1375" y="2620"/>
                    </a:lnTo>
                    <a:lnTo>
                      <a:pt x="1286" y="2574"/>
                    </a:lnTo>
                    <a:lnTo>
                      <a:pt x="1198" y="2522"/>
                    </a:lnTo>
                    <a:lnTo>
                      <a:pt x="1110" y="2466"/>
                    </a:lnTo>
                    <a:lnTo>
                      <a:pt x="1022" y="2405"/>
                    </a:lnTo>
                    <a:lnTo>
                      <a:pt x="936" y="2340"/>
                    </a:lnTo>
                    <a:lnTo>
                      <a:pt x="851" y="2270"/>
                    </a:lnTo>
                    <a:lnTo>
                      <a:pt x="767" y="2196"/>
                    </a:lnTo>
                    <a:lnTo>
                      <a:pt x="686" y="2118"/>
                    </a:lnTo>
                    <a:lnTo>
                      <a:pt x="616" y="2046"/>
                    </a:lnTo>
                    <a:lnTo>
                      <a:pt x="549" y="1972"/>
                    </a:lnTo>
                    <a:lnTo>
                      <a:pt x="486" y="1897"/>
                    </a:lnTo>
                    <a:lnTo>
                      <a:pt x="426" y="1822"/>
                    </a:lnTo>
                    <a:lnTo>
                      <a:pt x="370" y="1746"/>
                    </a:lnTo>
                    <a:lnTo>
                      <a:pt x="317" y="1669"/>
                    </a:lnTo>
                    <a:lnTo>
                      <a:pt x="269" y="1592"/>
                    </a:lnTo>
                    <a:lnTo>
                      <a:pt x="225" y="1515"/>
                    </a:lnTo>
                    <a:lnTo>
                      <a:pt x="184" y="1438"/>
                    </a:lnTo>
                    <a:lnTo>
                      <a:pt x="148" y="1362"/>
                    </a:lnTo>
                    <a:lnTo>
                      <a:pt x="114" y="1285"/>
                    </a:lnTo>
                    <a:lnTo>
                      <a:pt x="86" y="1209"/>
                    </a:lnTo>
                    <a:lnTo>
                      <a:pt x="61" y="1135"/>
                    </a:lnTo>
                    <a:lnTo>
                      <a:pt x="41" y="1061"/>
                    </a:lnTo>
                    <a:lnTo>
                      <a:pt x="24" y="987"/>
                    </a:lnTo>
                    <a:lnTo>
                      <a:pt x="12" y="915"/>
                    </a:lnTo>
                    <a:lnTo>
                      <a:pt x="3" y="844"/>
                    </a:lnTo>
                    <a:lnTo>
                      <a:pt x="0" y="776"/>
                    </a:lnTo>
                    <a:lnTo>
                      <a:pt x="0" y="708"/>
                    </a:lnTo>
                    <a:lnTo>
                      <a:pt x="5" y="643"/>
                    </a:lnTo>
                    <a:lnTo>
                      <a:pt x="14" y="579"/>
                    </a:lnTo>
                    <a:lnTo>
                      <a:pt x="27" y="518"/>
                    </a:lnTo>
                    <a:lnTo>
                      <a:pt x="46" y="459"/>
                    </a:lnTo>
                    <a:lnTo>
                      <a:pt x="68" y="401"/>
                    </a:lnTo>
                    <a:lnTo>
                      <a:pt x="95" y="348"/>
                    </a:lnTo>
                    <a:lnTo>
                      <a:pt x="127" y="297"/>
                    </a:lnTo>
                    <a:lnTo>
                      <a:pt x="163" y="249"/>
                    </a:lnTo>
                    <a:lnTo>
                      <a:pt x="204" y="205"/>
                    </a:lnTo>
                    <a:lnTo>
                      <a:pt x="247" y="166"/>
                    </a:lnTo>
                    <a:lnTo>
                      <a:pt x="292" y="132"/>
                    </a:lnTo>
                    <a:lnTo>
                      <a:pt x="340" y="101"/>
                    </a:lnTo>
                    <a:lnTo>
                      <a:pt x="392" y="75"/>
                    </a:lnTo>
                    <a:lnTo>
                      <a:pt x="445" y="52"/>
                    </a:lnTo>
                    <a:lnTo>
                      <a:pt x="501" y="33"/>
                    </a:lnTo>
                    <a:lnTo>
                      <a:pt x="561" y="19"/>
                    </a:lnTo>
                    <a:lnTo>
                      <a:pt x="623" y="8"/>
                    </a:lnTo>
                    <a:lnTo>
                      <a:pt x="687" y="2"/>
                    </a:lnTo>
                    <a:lnTo>
                      <a:pt x="75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1" name="Google Shape;311;p14"/>
              <p:cNvSpPr/>
              <p:nvPr/>
            </p:nvSpPr>
            <p:spPr>
              <a:xfrm>
                <a:off x="5589781" y="2954127"/>
                <a:ext cx="170181" cy="168938"/>
              </a:xfrm>
              <a:custGeom>
                <a:avLst/>
                <a:gdLst/>
                <a:ahLst/>
                <a:cxnLst/>
                <a:rect l="l" t="t" r="r" b="b"/>
                <a:pathLst>
                  <a:path w="1504" h="1493" extrusionOk="0">
                    <a:moveTo>
                      <a:pt x="323" y="0"/>
                    </a:moveTo>
                    <a:lnTo>
                      <a:pt x="370" y="2"/>
                    </a:lnTo>
                    <a:lnTo>
                      <a:pt x="418" y="10"/>
                    </a:lnTo>
                    <a:lnTo>
                      <a:pt x="469" y="22"/>
                    </a:lnTo>
                    <a:lnTo>
                      <a:pt x="522" y="39"/>
                    </a:lnTo>
                    <a:lnTo>
                      <a:pt x="576" y="60"/>
                    </a:lnTo>
                    <a:lnTo>
                      <a:pt x="631" y="86"/>
                    </a:lnTo>
                    <a:lnTo>
                      <a:pt x="688" y="115"/>
                    </a:lnTo>
                    <a:lnTo>
                      <a:pt x="745" y="148"/>
                    </a:lnTo>
                    <a:lnTo>
                      <a:pt x="717" y="206"/>
                    </a:lnTo>
                    <a:lnTo>
                      <a:pt x="694" y="262"/>
                    </a:lnTo>
                    <a:lnTo>
                      <a:pt x="674" y="315"/>
                    </a:lnTo>
                    <a:lnTo>
                      <a:pt x="658" y="366"/>
                    </a:lnTo>
                    <a:lnTo>
                      <a:pt x="644" y="413"/>
                    </a:lnTo>
                    <a:lnTo>
                      <a:pt x="634" y="456"/>
                    </a:lnTo>
                    <a:lnTo>
                      <a:pt x="624" y="497"/>
                    </a:lnTo>
                    <a:lnTo>
                      <a:pt x="618" y="531"/>
                    </a:lnTo>
                    <a:lnTo>
                      <a:pt x="614" y="562"/>
                    </a:lnTo>
                    <a:lnTo>
                      <a:pt x="611" y="587"/>
                    </a:lnTo>
                    <a:lnTo>
                      <a:pt x="608" y="606"/>
                    </a:lnTo>
                    <a:lnTo>
                      <a:pt x="607" y="620"/>
                    </a:lnTo>
                    <a:lnTo>
                      <a:pt x="606" y="626"/>
                    </a:lnTo>
                    <a:lnTo>
                      <a:pt x="607" y="661"/>
                    </a:lnTo>
                    <a:lnTo>
                      <a:pt x="614" y="695"/>
                    </a:lnTo>
                    <a:lnTo>
                      <a:pt x="624" y="729"/>
                    </a:lnTo>
                    <a:lnTo>
                      <a:pt x="639" y="761"/>
                    </a:lnTo>
                    <a:lnTo>
                      <a:pt x="658" y="790"/>
                    </a:lnTo>
                    <a:lnTo>
                      <a:pt x="682" y="816"/>
                    </a:lnTo>
                    <a:lnTo>
                      <a:pt x="708" y="839"/>
                    </a:lnTo>
                    <a:lnTo>
                      <a:pt x="737" y="859"/>
                    </a:lnTo>
                    <a:lnTo>
                      <a:pt x="769" y="873"/>
                    </a:lnTo>
                    <a:lnTo>
                      <a:pt x="802" y="884"/>
                    </a:lnTo>
                    <a:lnTo>
                      <a:pt x="838" y="890"/>
                    </a:lnTo>
                    <a:lnTo>
                      <a:pt x="872" y="890"/>
                    </a:lnTo>
                    <a:lnTo>
                      <a:pt x="880" y="890"/>
                    </a:lnTo>
                    <a:lnTo>
                      <a:pt x="892" y="889"/>
                    </a:lnTo>
                    <a:lnTo>
                      <a:pt x="912" y="887"/>
                    </a:lnTo>
                    <a:lnTo>
                      <a:pt x="937" y="884"/>
                    </a:lnTo>
                    <a:lnTo>
                      <a:pt x="968" y="880"/>
                    </a:lnTo>
                    <a:lnTo>
                      <a:pt x="1003" y="872"/>
                    </a:lnTo>
                    <a:lnTo>
                      <a:pt x="1044" y="864"/>
                    </a:lnTo>
                    <a:lnTo>
                      <a:pt x="1088" y="853"/>
                    </a:lnTo>
                    <a:lnTo>
                      <a:pt x="1136" y="839"/>
                    </a:lnTo>
                    <a:lnTo>
                      <a:pt x="1186" y="823"/>
                    </a:lnTo>
                    <a:lnTo>
                      <a:pt x="1241" y="804"/>
                    </a:lnTo>
                    <a:lnTo>
                      <a:pt x="1296" y="780"/>
                    </a:lnTo>
                    <a:lnTo>
                      <a:pt x="1355" y="753"/>
                    </a:lnTo>
                    <a:lnTo>
                      <a:pt x="1386" y="807"/>
                    </a:lnTo>
                    <a:lnTo>
                      <a:pt x="1415" y="859"/>
                    </a:lnTo>
                    <a:lnTo>
                      <a:pt x="1440" y="911"/>
                    </a:lnTo>
                    <a:lnTo>
                      <a:pt x="1461" y="962"/>
                    </a:lnTo>
                    <a:lnTo>
                      <a:pt x="1477" y="1011"/>
                    </a:lnTo>
                    <a:lnTo>
                      <a:pt x="1489" y="1056"/>
                    </a:lnTo>
                    <a:lnTo>
                      <a:pt x="1497" y="1098"/>
                    </a:lnTo>
                    <a:lnTo>
                      <a:pt x="1502" y="1137"/>
                    </a:lnTo>
                    <a:lnTo>
                      <a:pt x="1504" y="1175"/>
                    </a:lnTo>
                    <a:lnTo>
                      <a:pt x="1502" y="1208"/>
                    </a:lnTo>
                    <a:lnTo>
                      <a:pt x="1497" y="1240"/>
                    </a:lnTo>
                    <a:lnTo>
                      <a:pt x="1491" y="1269"/>
                    </a:lnTo>
                    <a:lnTo>
                      <a:pt x="1483" y="1295"/>
                    </a:lnTo>
                    <a:lnTo>
                      <a:pt x="1473" y="1318"/>
                    </a:lnTo>
                    <a:lnTo>
                      <a:pt x="1463" y="1340"/>
                    </a:lnTo>
                    <a:lnTo>
                      <a:pt x="1450" y="1360"/>
                    </a:lnTo>
                    <a:lnTo>
                      <a:pt x="1439" y="1377"/>
                    </a:lnTo>
                    <a:lnTo>
                      <a:pt x="1426" y="1391"/>
                    </a:lnTo>
                    <a:lnTo>
                      <a:pt x="1414" y="1405"/>
                    </a:lnTo>
                    <a:lnTo>
                      <a:pt x="1399" y="1418"/>
                    </a:lnTo>
                    <a:lnTo>
                      <a:pt x="1382" y="1432"/>
                    </a:lnTo>
                    <a:lnTo>
                      <a:pt x="1361" y="1445"/>
                    </a:lnTo>
                    <a:lnTo>
                      <a:pt x="1339" y="1458"/>
                    </a:lnTo>
                    <a:lnTo>
                      <a:pt x="1313" y="1469"/>
                    </a:lnTo>
                    <a:lnTo>
                      <a:pt x="1285" y="1479"/>
                    </a:lnTo>
                    <a:lnTo>
                      <a:pt x="1253" y="1487"/>
                    </a:lnTo>
                    <a:lnTo>
                      <a:pt x="1219" y="1491"/>
                    </a:lnTo>
                    <a:lnTo>
                      <a:pt x="1180" y="1493"/>
                    </a:lnTo>
                    <a:lnTo>
                      <a:pt x="1134" y="1491"/>
                    </a:lnTo>
                    <a:lnTo>
                      <a:pt x="1086" y="1484"/>
                    </a:lnTo>
                    <a:lnTo>
                      <a:pt x="1036" y="1471"/>
                    </a:lnTo>
                    <a:lnTo>
                      <a:pt x="983" y="1456"/>
                    </a:lnTo>
                    <a:lnTo>
                      <a:pt x="930" y="1435"/>
                    </a:lnTo>
                    <a:lnTo>
                      <a:pt x="875" y="1410"/>
                    </a:lnTo>
                    <a:lnTo>
                      <a:pt x="819" y="1381"/>
                    </a:lnTo>
                    <a:lnTo>
                      <a:pt x="762" y="1348"/>
                    </a:lnTo>
                    <a:lnTo>
                      <a:pt x="706" y="1311"/>
                    </a:lnTo>
                    <a:lnTo>
                      <a:pt x="648" y="1271"/>
                    </a:lnTo>
                    <a:lnTo>
                      <a:pt x="591" y="1227"/>
                    </a:lnTo>
                    <a:lnTo>
                      <a:pt x="533" y="1180"/>
                    </a:lnTo>
                    <a:lnTo>
                      <a:pt x="477" y="1129"/>
                    </a:lnTo>
                    <a:lnTo>
                      <a:pt x="421" y="1075"/>
                    </a:lnTo>
                    <a:lnTo>
                      <a:pt x="362" y="1015"/>
                    </a:lnTo>
                    <a:lnTo>
                      <a:pt x="308" y="954"/>
                    </a:lnTo>
                    <a:lnTo>
                      <a:pt x="257" y="892"/>
                    </a:lnTo>
                    <a:lnTo>
                      <a:pt x="210" y="830"/>
                    </a:lnTo>
                    <a:lnTo>
                      <a:pt x="166" y="766"/>
                    </a:lnTo>
                    <a:lnTo>
                      <a:pt x="127" y="705"/>
                    </a:lnTo>
                    <a:lnTo>
                      <a:pt x="93" y="642"/>
                    </a:lnTo>
                    <a:lnTo>
                      <a:pt x="64" y="582"/>
                    </a:lnTo>
                    <a:lnTo>
                      <a:pt x="43" y="531"/>
                    </a:lnTo>
                    <a:lnTo>
                      <a:pt x="26" y="482"/>
                    </a:lnTo>
                    <a:lnTo>
                      <a:pt x="15" y="437"/>
                    </a:lnTo>
                    <a:lnTo>
                      <a:pt x="6" y="395"/>
                    </a:lnTo>
                    <a:lnTo>
                      <a:pt x="1" y="355"/>
                    </a:lnTo>
                    <a:lnTo>
                      <a:pt x="0" y="318"/>
                    </a:lnTo>
                    <a:lnTo>
                      <a:pt x="2" y="285"/>
                    </a:lnTo>
                    <a:lnTo>
                      <a:pt x="6" y="252"/>
                    </a:lnTo>
                    <a:lnTo>
                      <a:pt x="13" y="224"/>
                    </a:lnTo>
                    <a:lnTo>
                      <a:pt x="21" y="197"/>
                    </a:lnTo>
                    <a:lnTo>
                      <a:pt x="31" y="173"/>
                    </a:lnTo>
                    <a:lnTo>
                      <a:pt x="41" y="153"/>
                    </a:lnTo>
                    <a:lnTo>
                      <a:pt x="53" y="133"/>
                    </a:lnTo>
                    <a:lnTo>
                      <a:pt x="65" y="116"/>
                    </a:lnTo>
                    <a:lnTo>
                      <a:pt x="78" y="102"/>
                    </a:lnTo>
                    <a:lnTo>
                      <a:pt x="89" y="88"/>
                    </a:lnTo>
                    <a:lnTo>
                      <a:pt x="105" y="75"/>
                    </a:lnTo>
                    <a:lnTo>
                      <a:pt x="122" y="61"/>
                    </a:lnTo>
                    <a:lnTo>
                      <a:pt x="142" y="48"/>
                    </a:lnTo>
                    <a:lnTo>
                      <a:pt x="165" y="35"/>
                    </a:lnTo>
                    <a:lnTo>
                      <a:pt x="190" y="24"/>
                    </a:lnTo>
                    <a:lnTo>
                      <a:pt x="219" y="14"/>
                    </a:lnTo>
                    <a:lnTo>
                      <a:pt x="250" y="6"/>
                    </a:lnTo>
                    <a:lnTo>
                      <a:pt x="285" y="2"/>
                    </a:lnTo>
                    <a:lnTo>
                      <a:pt x="32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14"/>
              <p:cNvSpPr/>
              <p:nvPr/>
            </p:nvSpPr>
            <p:spPr>
              <a:xfrm>
                <a:off x="5677977" y="2829908"/>
                <a:ext cx="207447" cy="206204"/>
              </a:xfrm>
              <a:custGeom>
                <a:avLst/>
                <a:gdLst/>
                <a:ahLst/>
                <a:cxnLst/>
                <a:rect l="l" t="t" r="r" b="b"/>
                <a:pathLst>
                  <a:path w="1835" h="1823" extrusionOk="0">
                    <a:moveTo>
                      <a:pt x="1267" y="0"/>
                    </a:moveTo>
                    <a:lnTo>
                      <a:pt x="1289" y="2"/>
                    </a:lnTo>
                    <a:lnTo>
                      <a:pt x="1310" y="11"/>
                    </a:lnTo>
                    <a:lnTo>
                      <a:pt x="1327" y="23"/>
                    </a:lnTo>
                    <a:lnTo>
                      <a:pt x="1341" y="40"/>
                    </a:lnTo>
                    <a:lnTo>
                      <a:pt x="1350" y="60"/>
                    </a:lnTo>
                    <a:lnTo>
                      <a:pt x="1451" y="381"/>
                    </a:lnTo>
                    <a:lnTo>
                      <a:pt x="1776" y="482"/>
                    </a:lnTo>
                    <a:lnTo>
                      <a:pt x="1796" y="491"/>
                    </a:lnTo>
                    <a:lnTo>
                      <a:pt x="1812" y="505"/>
                    </a:lnTo>
                    <a:lnTo>
                      <a:pt x="1825" y="522"/>
                    </a:lnTo>
                    <a:lnTo>
                      <a:pt x="1833" y="543"/>
                    </a:lnTo>
                    <a:lnTo>
                      <a:pt x="1835" y="565"/>
                    </a:lnTo>
                    <a:lnTo>
                      <a:pt x="1832" y="586"/>
                    </a:lnTo>
                    <a:lnTo>
                      <a:pt x="1824" y="606"/>
                    </a:lnTo>
                    <a:lnTo>
                      <a:pt x="1810" y="622"/>
                    </a:lnTo>
                    <a:lnTo>
                      <a:pt x="1515" y="917"/>
                    </a:lnTo>
                    <a:lnTo>
                      <a:pt x="1498" y="929"/>
                    </a:lnTo>
                    <a:lnTo>
                      <a:pt x="1479" y="937"/>
                    </a:lnTo>
                    <a:lnTo>
                      <a:pt x="1459" y="942"/>
                    </a:lnTo>
                    <a:lnTo>
                      <a:pt x="1439" y="939"/>
                    </a:lnTo>
                    <a:lnTo>
                      <a:pt x="1253" y="903"/>
                    </a:lnTo>
                    <a:lnTo>
                      <a:pt x="1226" y="956"/>
                    </a:lnTo>
                    <a:lnTo>
                      <a:pt x="1194" y="1011"/>
                    </a:lnTo>
                    <a:lnTo>
                      <a:pt x="1158" y="1067"/>
                    </a:lnTo>
                    <a:lnTo>
                      <a:pt x="1118" y="1126"/>
                    </a:lnTo>
                    <a:lnTo>
                      <a:pt x="1075" y="1184"/>
                    </a:lnTo>
                    <a:lnTo>
                      <a:pt x="1030" y="1243"/>
                    </a:lnTo>
                    <a:lnTo>
                      <a:pt x="981" y="1302"/>
                    </a:lnTo>
                    <a:lnTo>
                      <a:pt x="930" y="1362"/>
                    </a:lnTo>
                    <a:lnTo>
                      <a:pt x="877" y="1419"/>
                    </a:lnTo>
                    <a:lnTo>
                      <a:pt x="823" y="1475"/>
                    </a:lnTo>
                    <a:lnTo>
                      <a:pt x="763" y="1529"/>
                    </a:lnTo>
                    <a:lnTo>
                      <a:pt x="705" y="1578"/>
                    </a:lnTo>
                    <a:lnTo>
                      <a:pt x="645" y="1622"/>
                    </a:lnTo>
                    <a:lnTo>
                      <a:pt x="585" y="1659"/>
                    </a:lnTo>
                    <a:lnTo>
                      <a:pt x="528" y="1691"/>
                    </a:lnTo>
                    <a:lnTo>
                      <a:pt x="470" y="1719"/>
                    </a:lnTo>
                    <a:lnTo>
                      <a:pt x="416" y="1743"/>
                    </a:lnTo>
                    <a:lnTo>
                      <a:pt x="363" y="1763"/>
                    </a:lnTo>
                    <a:lnTo>
                      <a:pt x="314" y="1780"/>
                    </a:lnTo>
                    <a:lnTo>
                      <a:pt x="268" y="1792"/>
                    </a:lnTo>
                    <a:lnTo>
                      <a:pt x="226" y="1803"/>
                    </a:lnTo>
                    <a:lnTo>
                      <a:pt x="187" y="1810"/>
                    </a:lnTo>
                    <a:lnTo>
                      <a:pt x="156" y="1816"/>
                    </a:lnTo>
                    <a:lnTo>
                      <a:pt x="130" y="1819"/>
                    </a:lnTo>
                    <a:lnTo>
                      <a:pt x="109" y="1821"/>
                    </a:lnTo>
                    <a:lnTo>
                      <a:pt x="95" y="1823"/>
                    </a:lnTo>
                    <a:lnTo>
                      <a:pt x="88" y="1823"/>
                    </a:lnTo>
                    <a:lnTo>
                      <a:pt x="71" y="1822"/>
                    </a:lnTo>
                    <a:lnTo>
                      <a:pt x="54" y="1817"/>
                    </a:lnTo>
                    <a:lnTo>
                      <a:pt x="39" y="1810"/>
                    </a:lnTo>
                    <a:lnTo>
                      <a:pt x="25" y="1799"/>
                    </a:lnTo>
                    <a:lnTo>
                      <a:pt x="14" y="1785"/>
                    </a:lnTo>
                    <a:lnTo>
                      <a:pt x="5" y="1769"/>
                    </a:lnTo>
                    <a:lnTo>
                      <a:pt x="1" y="1753"/>
                    </a:lnTo>
                    <a:lnTo>
                      <a:pt x="0" y="1735"/>
                    </a:lnTo>
                    <a:lnTo>
                      <a:pt x="0" y="1729"/>
                    </a:lnTo>
                    <a:lnTo>
                      <a:pt x="1" y="1715"/>
                    </a:lnTo>
                    <a:lnTo>
                      <a:pt x="3" y="1695"/>
                    </a:lnTo>
                    <a:lnTo>
                      <a:pt x="7" y="1669"/>
                    </a:lnTo>
                    <a:lnTo>
                      <a:pt x="13" y="1636"/>
                    </a:lnTo>
                    <a:lnTo>
                      <a:pt x="21" y="1599"/>
                    </a:lnTo>
                    <a:lnTo>
                      <a:pt x="30" y="1557"/>
                    </a:lnTo>
                    <a:lnTo>
                      <a:pt x="44" y="1511"/>
                    </a:lnTo>
                    <a:lnTo>
                      <a:pt x="61" y="1463"/>
                    </a:lnTo>
                    <a:lnTo>
                      <a:pt x="81" y="1411"/>
                    </a:lnTo>
                    <a:lnTo>
                      <a:pt x="105" y="1357"/>
                    </a:lnTo>
                    <a:lnTo>
                      <a:pt x="133" y="1299"/>
                    </a:lnTo>
                    <a:lnTo>
                      <a:pt x="165" y="1242"/>
                    </a:lnTo>
                    <a:lnTo>
                      <a:pt x="203" y="1183"/>
                    </a:lnTo>
                    <a:lnTo>
                      <a:pt x="247" y="1124"/>
                    </a:lnTo>
                    <a:lnTo>
                      <a:pt x="295" y="1065"/>
                    </a:lnTo>
                    <a:lnTo>
                      <a:pt x="351" y="1007"/>
                    </a:lnTo>
                    <a:lnTo>
                      <a:pt x="407" y="952"/>
                    </a:lnTo>
                    <a:lnTo>
                      <a:pt x="465" y="899"/>
                    </a:lnTo>
                    <a:lnTo>
                      <a:pt x="525" y="849"/>
                    </a:lnTo>
                    <a:lnTo>
                      <a:pt x="583" y="800"/>
                    </a:lnTo>
                    <a:lnTo>
                      <a:pt x="643" y="754"/>
                    </a:lnTo>
                    <a:lnTo>
                      <a:pt x="703" y="712"/>
                    </a:lnTo>
                    <a:lnTo>
                      <a:pt x="761" y="673"/>
                    </a:lnTo>
                    <a:lnTo>
                      <a:pt x="818" y="637"/>
                    </a:lnTo>
                    <a:lnTo>
                      <a:pt x="873" y="606"/>
                    </a:lnTo>
                    <a:lnTo>
                      <a:pt x="927" y="579"/>
                    </a:lnTo>
                    <a:lnTo>
                      <a:pt x="890" y="395"/>
                    </a:lnTo>
                    <a:lnTo>
                      <a:pt x="888" y="374"/>
                    </a:lnTo>
                    <a:lnTo>
                      <a:pt x="892" y="354"/>
                    </a:lnTo>
                    <a:lnTo>
                      <a:pt x="900" y="335"/>
                    </a:lnTo>
                    <a:lnTo>
                      <a:pt x="913" y="319"/>
                    </a:lnTo>
                    <a:lnTo>
                      <a:pt x="1208" y="25"/>
                    </a:lnTo>
                    <a:lnTo>
                      <a:pt x="1226" y="12"/>
                    </a:lnTo>
                    <a:lnTo>
                      <a:pt x="1246" y="3"/>
                    </a:lnTo>
                    <a:lnTo>
                      <a:pt x="126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3" name="Google Shape;313;p14"/>
            <p:cNvGrpSpPr/>
            <p:nvPr/>
          </p:nvGrpSpPr>
          <p:grpSpPr>
            <a:xfrm>
              <a:off x="5937537" y="4887051"/>
              <a:ext cx="380162" cy="298057"/>
              <a:chOff x="7000875" y="2609851"/>
              <a:chExt cx="481013" cy="395288"/>
            </a:xfrm>
          </p:grpSpPr>
          <p:sp>
            <p:nvSpPr>
              <p:cNvPr id="314" name="Google Shape;314;p14"/>
              <p:cNvSpPr/>
              <p:nvPr/>
            </p:nvSpPr>
            <p:spPr>
              <a:xfrm>
                <a:off x="7000875" y="2638426"/>
                <a:ext cx="419100" cy="366713"/>
              </a:xfrm>
              <a:custGeom>
                <a:avLst/>
                <a:gdLst/>
                <a:ahLst/>
                <a:cxnLst/>
                <a:rect l="l" t="t" r="r" b="b"/>
                <a:pathLst>
                  <a:path w="2905" h="2540" extrusionOk="0">
                    <a:moveTo>
                      <a:pt x="1451" y="0"/>
                    </a:moveTo>
                    <a:lnTo>
                      <a:pt x="1493" y="3"/>
                    </a:lnTo>
                    <a:lnTo>
                      <a:pt x="1538" y="11"/>
                    </a:lnTo>
                    <a:lnTo>
                      <a:pt x="1585" y="23"/>
                    </a:lnTo>
                    <a:lnTo>
                      <a:pt x="2221" y="222"/>
                    </a:lnTo>
                    <a:lnTo>
                      <a:pt x="2236" y="229"/>
                    </a:lnTo>
                    <a:lnTo>
                      <a:pt x="2249" y="239"/>
                    </a:lnTo>
                    <a:lnTo>
                      <a:pt x="2885" y="870"/>
                    </a:lnTo>
                    <a:lnTo>
                      <a:pt x="2896" y="886"/>
                    </a:lnTo>
                    <a:lnTo>
                      <a:pt x="2903" y="902"/>
                    </a:lnTo>
                    <a:lnTo>
                      <a:pt x="2905" y="919"/>
                    </a:lnTo>
                    <a:lnTo>
                      <a:pt x="2903" y="936"/>
                    </a:lnTo>
                    <a:lnTo>
                      <a:pt x="2896" y="954"/>
                    </a:lnTo>
                    <a:lnTo>
                      <a:pt x="2885" y="968"/>
                    </a:lnTo>
                    <a:lnTo>
                      <a:pt x="2445" y="1405"/>
                    </a:lnTo>
                    <a:lnTo>
                      <a:pt x="2552" y="1511"/>
                    </a:lnTo>
                    <a:lnTo>
                      <a:pt x="2572" y="1534"/>
                    </a:lnTo>
                    <a:lnTo>
                      <a:pt x="2588" y="1560"/>
                    </a:lnTo>
                    <a:lnTo>
                      <a:pt x="2599" y="1587"/>
                    </a:lnTo>
                    <a:lnTo>
                      <a:pt x="2606" y="1615"/>
                    </a:lnTo>
                    <a:lnTo>
                      <a:pt x="2609" y="1645"/>
                    </a:lnTo>
                    <a:lnTo>
                      <a:pt x="2608" y="1675"/>
                    </a:lnTo>
                    <a:lnTo>
                      <a:pt x="2603" y="1705"/>
                    </a:lnTo>
                    <a:lnTo>
                      <a:pt x="2594" y="1734"/>
                    </a:lnTo>
                    <a:lnTo>
                      <a:pt x="2580" y="1762"/>
                    </a:lnTo>
                    <a:lnTo>
                      <a:pt x="2562" y="1790"/>
                    </a:lnTo>
                    <a:lnTo>
                      <a:pt x="2540" y="1815"/>
                    </a:lnTo>
                    <a:lnTo>
                      <a:pt x="2513" y="1837"/>
                    </a:lnTo>
                    <a:lnTo>
                      <a:pt x="2484" y="1857"/>
                    </a:lnTo>
                    <a:lnTo>
                      <a:pt x="2453" y="1870"/>
                    </a:lnTo>
                    <a:lnTo>
                      <a:pt x="2421" y="1879"/>
                    </a:lnTo>
                    <a:lnTo>
                      <a:pt x="2389" y="1883"/>
                    </a:lnTo>
                    <a:lnTo>
                      <a:pt x="2385" y="1915"/>
                    </a:lnTo>
                    <a:lnTo>
                      <a:pt x="2376" y="1947"/>
                    </a:lnTo>
                    <a:lnTo>
                      <a:pt x="2362" y="1977"/>
                    </a:lnTo>
                    <a:lnTo>
                      <a:pt x="2343" y="2007"/>
                    </a:lnTo>
                    <a:lnTo>
                      <a:pt x="2319" y="2033"/>
                    </a:lnTo>
                    <a:lnTo>
                      <a:pt x="2293" y="2056"/>
                    </a:lnTo>
                    <a:lnTo>
                      <a:pt x="2263" y="2075"/>
                    </a:lnTo>
                    <a:lnTo>
                      <a:pt x="2233" y="2089"/>
                    </a:lnTo>
                    <a:lnTo>
                      <a:pt x="2201" y="2098"/>
                    </a:lnTo>
                    <a:lnTo>
                      <a:pt x="2169" y="2102"/>
                    </a:lnTo>
                    <a:lnTo>
                      <a:pt x="2164" y="2134"/>
                    </a:lnTo>
                    <a:lnTo>
                      <a:pt x="2155" y="2166"/>
                    </a:lnTo>
                    <a:lnTo>
                      <a:pt x="2142" y="2196"/>
                    </a:lnTo>
                    <a:lnTo>
                      <a:pt x="2123" y="2226"/>
                    </a:lnTo>
                    <a:lnTo>
                      <a:pt x="2100" y="2252"/>
                    </a:lnTo>
                    <a:lnTo>
                      <a:pt x="2073" y="2275"/>
                    </a:lnTo>
                    <a:lnTo>
                      <a:pt x="2044" y="2294"/>
                    </a:lnTo>
                    <a:lnTo>
                      <a:pt x="2012" y="2308"/>
                    </a:lnTo>
                    <a:lnTo>
                      <a:pt x="1981" y="2316"/>
                    </a:lnTo>
                    <a:lnTo>
                      <a:pt x="1948" y="2321"/>
                    </a:lnTo>
                    <a:lnTo>
                      <a:pt x="1944" y="2352"/>
                    </a:lnTo>
                    <a:lnTo>
                      <a:pt x="1935" y="2385"/>
                    </a:lnTo>
                    <a:lnTo>
                      <a:pt x="1922" y="2415"/>
                    </a:lnTo>
                    <a:lnTo>
                      <a:pt x="1903" y="2444"/>
                    </a:lnTo>
                    <a:lnTo>
                      <a:pt x="1880" y="2471"/>
                    </a:lnTo>
                    <a:lnTo>
                      <a:pt x="1854" y="2492"/>
                    </a:lnTo>
                    <a:lnTo>
                      <a:pt x="1828" y="2510"/>
                    </a:lnTo>
                    <a:lnTo>
                      <a:pt x="1799" y="2524"/>
                    </a:lnTo>
                    <a:lnTo>
                      <a:pt x="1770" y="2533"/>
                    </a:lnTo>
                    <a:lnTo>
                      <a:pt x="1739" y="2539"/>
                    </a:lnTo>
                    <a:lnTo>
                      <a:pt x="1710" y="2540"/>
                    </a:lnTo>
                    <a:lnTo>
                      <a:pt x="1680" y="2537"/>
                    </a:lnTo>
                    <a:lnTo>
                      <a:pt x="1650" y="2530"/>
                    </a:lnTo>
                    <a:lnTo>
                      <a:pt x="1623" y="2519"/>
                    </a:lnTo>
                    <a:lnTo>
                      <a:pt x="1597" y="2503"/>
                    </a:lnTo>
                    <a:lnTo>
                      <a:pt x="1574" y="2483"/>
                    </a:lnTo>
                    <a:lnTo>
                      <a:pt x="1320" y="2231"/>
                    </a:lnTo>
                    <a:lnTo>
                      <a:pt x="1191" y="2359"/>
                    </a:lnTo>
                    <a:lnTo>
                      <a:pt x="1172" y="2375"/>
                    </a:lnTo>
                    <a:lnTo>
                      <a:pt x="1150" y="2387"/>
                    </a:lnTo>
                    <a:lnTo>
                      <a:pt x="1127" y="2394"/>
                    </a:lnTo>
                    <a:lnTo>
                      <a:pt x="1102" y="2396"/>
                    </a:lnTo>
                    <a:lnTo>
                      <a:pt x="1077" y="2395"/>
                    </a:lnTo>
                    <a:lnTo>
                      <a:pt x="1052" y="2389"/>
                    </a:lnTo>
                    <a:lnTo>
                      <a:pt x="1027" y="2380"/>
                    </a:lnTo>
                    <a:lnTo>
                      <a:pt x="1005" y="2365"/>
                    </a:lnTo>
                    <a:lnTo>
                      <a:pt x="983" y="2347"/>
                    </a:lnTo>
                    <a:lnTo>
                      <a:pt x="965" y="2326"/>
                    </a:lnTo>
                    <a:lnTo>
                      <a:pt x="951" y="2303"/>
                    </a:lnTo>
                    <a:lnTo>
                      <a:pt x="941" y="2278"/>
                    </a:lnTo>
                    <a:lnTo>
                      <a:pt x="935" y="2254"/>
                    </a:lnTo>
                    <a:lnTo>
                      <a:pt x="934" y="2229"/>
                    </a:lnTo>
                    <a:lnTo>
                      <a:pt x="936" y="2204"/>
                    </a:lnTo>
                    <a:lnTo>
                      <a:pt x="944" y="2181"/>
                    </a:lnTo>
                    <a:lnTo>
                      <a:pt x="955" y="2160"/>
                    </a:lnTo>
                    <a:lnTo>
                      <a:pt x="971" y="2140"/>
                    </a:lnTo>
                    <a:lnTo>
                      <a:pt x="952" y="2157"/>
                    </a:lnTo>
                    <a:lnTo>
                      <a:pt x="930" y="2168"/>
                    </a:lnTo>
                    <a:lnTo>
                      <a:pt x="907" y="2175"/>
                    </a:lnTo>
                    <a:lnTo>
                      <a:pt x="882" y="2178"/>
                    </a:lnTo>
                    <a:lnTo>
                      <a:pt x="857" y="2176"/>
                    </a:lnTo>
                    <a:lnTo>
                      <a:pt x="832" y="2170"/>
                    </a:lnTo>
                    <a:lnTo>
                      <a:pt x="808" y="2161"/>
                    </a:lnTo>
                    <a:lnTo>
                      <a:pt x="784" y="2147"/>
                    </a:lnTo>
                    <a:lnTo>
                      <a:pt x="763" y="2128"/>
                    </a:lnTo>
                    <a:lnTo>
                      <a:pt x="745" y="2107"/>
                    </a:lnTo>
                    <a:lnTo>
                      <a:pt x="730" y="2084"/>
                    </a:lnTo>
                    <a:lnTo>
                      <a:pt x="721" y="2060"/>
                    </a:lnTo>
                    <a:lnTo>
                      <a:pt x="715" y="2035"/>
                    </a:lnTo>
                    <a:lnTo>
                      <a:pt x="714" y="2011"/>
                    </a:lnTo>
                    <a:lnTo>
                      <a:pt x="716" y="1986"/>
                    </a:lnTo>
                    <a:lnTo>
                      <a:pt x="723" y="1963"/>
                    </a:lnTo>
                    <a:lnTo>
                      <a:pt x="735" y="1941"/>
                    </a:lnTo>
                    <a:lnTo>
                      <a:pt x="751" y="1922"/>
                    </a:lnTo>
                    <a:lnTo>
                      <a:pt x="731" y="1938"/>
                    </a:lnTo>
                    <a:lnTo>
                      <a:pt x="710" y="1949"/>
                    </a:lnTo>
                    <a:lnTo>
                      <a:pt x="686" y="1956"/>
                    </a:lnTo>
                    <a:lnTo>
                      <a:pt x="662" y="1959"/>
                    </a:lnTo>
                    <a:lnTo>
                      <a:pt x="636" y="1957"/>
                    </a:lnTo>
                    <a:lnTo>
                      <a:pt x="612" y="1952"/>
                    </a:lnTo>
                    <a:lnTo>
                      <a:pt x="588" y="1942"/>
                    </a:lnTo>
                    <a:lnTo>
                      <a:pt x="564" y="1928"/>
                    </a:lnTo>
                    <a:lnTo>
                      <a:pt x="543" y="1909"/>
                    </a:lnTo>
                    <a:lnTo>
                      <a:pt x="524" y="1888"/>
                    </a:lnTo>
                    <a:lnTo>
                      <a:pt x="511" y="1866"/>
                    </a:lnTo>
                    <a:lnTo>
                      <a:pt x="501" y="1841"/>
                    </a:lnTo>
                    <a:lnTo>
                      <a:pt x="495" y="1816"/>
                    </a:lnTo>
                    <a:lnTo>
                      <a:pt x="494" y="1792"/>
                    </a:lnTo>
                    <a:lnTo>
                      <a:pt x="497" y="1767"/>
                    </a:lnTo>
                    <a:lnTo>
                      <a:pt x="504" y="1744"/>
                    </a:lnTo>
                    <a:lnTo>
                      <a:pt x="515" y="1722"/>
                    </a:lnTo>
                    <a:lnTo>
                      <a:pt x="530" y="1703"/>
                    </a:lnTo>
                    <a:lnTo>
                      <a:pt x="511" y="1719"/>
                    </a:lnTo>
                    <a:lnTo>
                      <a:pt x="490" y="1730"/>
                    </a:lnTo>
                    <a:lnTo>
                      <a:pt x="466" y="1737"/>
                    </a:lnTo>
                    <a:lnTo>
                      <a:pt x="442" y="1740"/>
                    </a:lnTo>
                    <a:lnTo>
                      <a:pt x="417" y="1738"/>
                    </a:lnTo>
                    <a:lnTo>
                      <a:pt x="392" y="1733"/>
                    </a:lnTo>
                    <a:lnTo>
                      <a:pt x="367" y="1723"/>
                    </a:lnTo>
                    <a:lnTo>
                      <a:pt x="344" y="1709"/>
                    </a:lnTo>
                    <a:lnTo>
                      <a:pt x="323" y="1690"/>
                    </a:lnTo>
                    <a:lnTo>
                      <a:pt x="305" y="1670"/>
                    </a:lnTo>
                    <a:lnTo>
                      <a:pt x="291" y="1647"/>
                    </a:lnTo>
                    <a:lnTo>
                      <a:pt x="281" y="1622"/>
                    </a:lnTo>
                    <a:lnTo>
                      <a:pt x="275" y="1597"/>
                    </a:lnTo>
                    <a:lnTo>
                      <a:pt x="273" y="1573"/>
                    </a:lnTo>
                    <a:lnTo>
                      <a:pt x="276" y="1549"/>
                    </a:lnTo>
                    <a:lnTo>
                      <a:pt x="284" y="1525"/>
                    </a:lnTo>
                    <a:lnTo>
                      <a:pt x="295" y="1504"/>
                    </a:lnTo>
                    <a:lnTo>
                      <a:pt x="311" y="1485"/>
                    </a:lnTo>
                    <a:lnTo>
                      <a:pt x="432" y="1363"/>
                    </a:lnTo>
                    <a:lnTo>
                      <a:pt x="20" y="952"/>
                    </a:lnTo>
                    <a:lnTo>
                      <a:pt x="9" y="938"/>
                    </a:lnTo>
                    <a:lnTo>
                      <a:pt x="2" y="921"/>
                    </a:lnTo>
                    <a:lnTo>
                      <a:pt x="0" y="904"/>
                    </a:lnTo>
                    <a:lnTo>
                      <a:pt x="2" y="887"/>
                    </a:lnTo>
                    <a:lnTo>
                      <a:pt x="9" y="870"/>
                    </a:lnTo>
                    <a:lnTo>
                      <a:pt x="20" y="855"/>
                    </a:lnTo>
                    <a:lnTo>
                      <a:pt x="35" y="844"/>
                    </a:lnTo>
                    <a:lnTo>
                      <a:pt x="51" y="837"/>
                    </a:lnTo>
                    <a:lnTo>
                      <a:pt x="69" y="835"/>
                    </a:lnTo>
                    <a:lnTo>
                      <a:pt x="87" y="837"/>
                    </a:lnTo>
                    <a:lnTo>
                      <a:pt x="103" y="844"/>
                    </a:lnTo>
                    <a:lnTo>
                      <a:pt x="118" y="855"/>
                    </a:lnTo>
                    <a:lnTo>
                      <a:pt x="531" y="1267"/>
                    </a:lnTo>
                    <a:lnTo>
                      <a:pt x="554" y="1253"/>
                    </a:lnTo>
                    <a:lnTo>
                      <a:pt x="577" y="1243"/>
                    </a:lnTo>
                    <a:lnTo>
                      <a:pt x="603" y="1239"/>
                    </a:lnTo>
                    <a:lnTo>
                      <a:pt x="629" y="1240"/>
                    </a:lnTo>
                    <a:lnTo>
                      <a:pt x="656" y="1245"/>
                    </a:lnTo>
                    <a:lnTo>
                      <a:pt x="681" y="1255"/>
                    </a:lnTo>
                    <a:lnTo>
                      <a:pt x="706" y="1269"/>
                    </a:lnTo>
                    <a:lnTo>
                      <a:pt x="728" y="1288"/>
                    </a:lnTo>
                    <a:lnTo>
                      <a:pt x="747" y="1309"/>
                    </a:lnTo>
                    <a:lnTo>
                      <a:pt x="761" y="1333"/>
                    </a:lnTo>
                    <a:lnTo>
                      <a:pt x="771" y="1357"/>
                    </a:lnTo>
                    <a:lnTo>
                      <a:pt x="776" y="1381"/>
                    </a:lnTo>
                    <a:lnTo>
                      <a:pt x="778" y="1407"/>
                    </a:lnTo>
                    <a:lnTo>
                      <a:pt x="775" y="1431"/>
                    </a:lnTo>
                    <a:lnTo>
                      <a:pt x="768" y="1454"/>
                    </a:lnTo>
                    <a:lnTo>
                      <a:pt x="757" y="1476"/>
                    </a:lnTo>
                    <a:lnTo>
                      <a:pt x="741" y="1495"/>
                    </a:lnTo>
                    <a:lnTo>
                      <a:pt x="760" y="1479"/>
                    </a:lnTo>
                    <a:lnTo>
                      <a:pt x="781" y="1467"/>
                    </a:lnTo>
                    <a:lnTo>
                      <a:pt x="805" y="1460"/>
                    </a:lnTo>
                    <a:lnTo>
                      <a:pt x="829" y="1457"/>
                    </a:lnTo>
                    <a:lnTo>
                      <a:pt x="855" y="1459"/>
                    </a:lnTo>
                    <a:lnTo>
                      <a:pt x="879" y="1464"/>
                    </a:lnTo>
                    <a:lnTo>
                      <a:pt x="904" y="1475"/>
                    </a:lnTo>
                    <a:lnTo>
                      <a:pt x="927" y="1489"/>
                    </a:lnTo>
                    <a:lnTo>
                      <a:pt x="949" y="1507"/>
                    </a:lnTo>
                    <a:lnTo>
                      <a:pt x="967" y="1528"/>
                    </a:lnTo>
                    <a:lnTo>
                      <a:pt x="981" y="1551"/>
                    </a:lnTo>
                    <a:lnTo>
                      <a:pt x="990" y="1575"/>
                    </a:lnTo>
                    <a:lnTo>
                      <a:pt x="997" y="1600"/>
                    </a:lnTo>
                    <a:lnTo>
                      <a:pt x="998" y="1625"/>
                    </a:lnTo>
                    <a:lnTo>
                      <a:pt x="996" y="1649"/>
                    </a:lnTo>
                    <a:lnTo>
                      <a:pt x="988" y="1672"/>
                    </a:lnTo>
                    <a:lnTo>
                      <a:pt x="977" y="1694"/>
                    </a:lnTo>
                    <a:lnTo>
                      <a:pt x="961" y="1714"/>
                    </a:lnTo>
                    <a:lnTo>
                      <a:pt x="980" y="1698"/>
                    </a:lnTo>
                    <a:lnTo>
                      <a:pt x="1002" y="1686"/>
                    </a:lnTo>
                    <a:lnTo>
                      <a:pt x="1025" y="1679"/>
                    </a:lnTo>
                    <a:lnTo>
                      <a:pt x="1050" y="1676"/>
                    </a:lnTo>
                    <a:lnTo>
                      <a:pt x="1075" y="1678"/>
                    </a:lnTo>
                    <a:lnTo>
                      <a:pt x="1100" y="1683"/>
                    </a:lnTo>
                    <a:lnTo>
                      <a:pt x="1124" y="1693"/>
                    </a:lnTo>
                    <a:lnTo>
                      <a:pt x="1148" y="1708"/>
                    </a:lnTo>
                    <a:lnTo>
                      <a:pt x="1169" y="1725"/>
                    </a:lnTo>
                    <a:lnTo>
                      <a:pt x="1187" y="1746"/>
                    </a:lnTo>
                    <a:lnTo>
                      <a:pt x="1201" y="1769"/>
                    </a:lnTo>
                    <a:lnTo>
                      <a:pt x="1211" y="1794"/>
                    </a:lnTo>
                    <a:lnTo>
                      <a:pt x="1217" y="1818"/>
                    </a:lnTo>
                    <a:lnTo>
                      <a:pt x="1218" y="1843"/>
                    </a:lnTo>
                    <a:lnTo>
                      <a:pt x="1215" y="1868"/>
                    </a:lnTo>
                    <a:lnTo>
                      <a:pt x="1208" y="1891"/>
                    </a:lnTo>
                    <a:lnTo>
                      <a:pt x="1196" y="1912"/>
                    </a:lnTo>
                    <a:lnTo>
                      <a:pt x="1181" y="1932"/>
                    </a:lnTo>
                    <a:lnTo>
                      <a:pt x="1201" y="1916"/>
                    </a:lnTo>
                    <a:lnTo>
                      <a:pt x="1222" y="1905"/>
                    </a:lnTo>
                    <a:lnTo>
                      <a:pt x="1245" y="1898"/>
                    </a:lnTo>
                    <a:lnTo>
                      <a:pt x="1270" y="1895"/>
                    </a:lnTo>
                    <a:lnTo>
                      <a:pt x="1294" y="1896"/>
                    </a:lnTo>
                    <a:lnTo>
                      <a:pt x="1320" y="1902"/>
                    </a:lnTo>
                    <a:lnTo>
                      <a:pt x="1344" y="1912"/>
                    </a:lnTo>
                    <a:lnTo>
                      <a:pt x="1367" y="1926"/>
                    </a:lnTo>
                    <a:lnTo>
                      <a:pt x="1388" y="1944"/>
                    </a:lnTo>
                    <a:lnTo>
                      <a:pt x="1407" y="1965"/>
                    </a:lnTo>
                    <a:lnTo>
                      <a:pt x="1421" y="1988"/>
                    </a:lnTo>
                    <a:lnTo>
                      <a:pt x="1431" y="2013"/>
                    </a:lnTo>
                    <a:lnTo>
                      <a:pt x="1436" y="2037"/>
                    </a:lnTo>
                    <a:lnTo>
                      <a:pt x="1438" y="2062"/>
                    </a:lnTo>
                    <a:lnTo>
                      <a:pt x="1435" y="2087"/>
                    </a:lnTo>
                    <a:lnTo>
                      <a:pt x="1428" y="2110"/>
                    </a:lnTo>
                    <a:lnTo>
                      <a:pt x="1416" y="2131"/>
                    </a:lnTo>
                    <a:lnTo>
                      <a:pt x="1672" y="2386"/>
                    </a:lnTo>
                    <a:lnTo>
                      <a:pt x="1685" y="2395"/>
                    </a:lnTo>
                    <a:lnTo>
                      <a:pt x="1699" y="2401"/>
                    </a:lnTo>
                    <a:lnTo>
                      <a:pt x="1716" y="2402"/>
                    </a:lnTo>
                    <a:lnTo>
                      <a:pt x="1733" y="2400"/>
                    </a:lnTo>
                    <a:lnTo>
                      <a:pt x="1750" y="2395"/>
                    </a:lnTo>
                    <a:lnTo>
                      <a:pt x="1767" y="2386"/>
                    </a:lnTo>
                    <a:lnTo>
                      <a:pt x="1782" y="2374"/>
                    </a:lnTo>
                    <a:lnTo>
                      <a:pt x="1794" y="2358"/>
                    </a:lnTo>
                    <a:lnTo>
                      <a:pt x="1803" y="2342"/>
                    </a:lnTo>
                    <a:lnTo>
                      <a:pt x="1809" y="2325"/>
                    </a:lnTo>
                    <a:lnTo>
                      <a:pt x="1811" y="2308"/>
                    </a:lnTo>
                    <a:lnTo>
                      <a:pt x="1809" y="2291"/>
                    </a:lnTo>
                    <a:lnTo>
                      <a:pt x="1803" y="2276"/>
                    </a:lnTo>
                    <a:lnTo>
                      <a:pt x="1794" y="2264"/>
                    </a:lnTo>
                    <a:lnTo>
                      <a:pt x="1584" y="2055"/>
                    </a:lnTo>
                    <a:lnTo>
                      <a:pt x="1573" y="2041"/>
                    </a:lnTo>
                    <a:lnTo>
                      <a:pt x="1567" y="2025"/>
                    </a:lnTo>
                    <a:lnTo>
                      <a:pt x="1564" y="2007"/>
                    </a:lnTo>
                    <a:lnTo>
                      <a:pt x="1567" y="1989"/>
                    </a:lnTo>
                    <a:lnTo>
                      <a:pt x="1573" y="1973"/>
                    </a:lnTo>
                    <a:lnTo>
                      <a:pt x="1584" y="1958"/>
                    </a:lnTo>
                    <a:lnTo>
                      <a:pt x="1599" y="1947"/>
                    </a:lnTo>
                    <a:lnTo>
                      <a:pt x="1616" y="1941"/>
                    </a:lnTo>
                    <a:lnTo>
                      <a:pt x="1633" y="1939"/>
                    </a:lnTo>
                    <a:lnTo>
                      <a:pt x="1650" y="1941"/>
                    </a:lnTo>
                    <a:lnTo>
                      <a:pt x="1668" y="1947"/>
                    </a:lnTo>
                    <a:lnTo>
                      <a:pt x="1682" y="1958"/>
                    </a:lnTo>
                    <a:lnTo>
                      <a:pt x="1892" y="2167"/>
                    </a:lnTo>
                    <a:lnTo>
                      <a:pt x="1904" y="2176"/>
                    </a:lnTo>
                    <a:lnTo>
                      <a:pt x="1920" y="2182"/>
                    </a:lnTo>
                    <a:lnTo>
                      <a:pt x="1936" y="2183"/>
                    </a:lnTo>
                    <a:lnTo>
                      <a:pt x="1953" y="2182"/>
                    </a:lnTo>
                    <a:lnTo>
                      <a:pt x="1971" y="2176"/>
                    </a:lnTo>
                    <a:lnTo>
                      <a:pt x="1987" y="2167"/>
                    </a:lnTo>
                    <a:lnTo>
                      <a:pt x="2002" y="2155"/>
                    </a:lnTo>
                    <a:lnTo>
                      <a:pt x="2015" y="2139"/>
                    </a:lnTo>
                    <a:lnTo>
                      <a:pt x="2024" y="2123"/>
                    </a:lnTo>
                    <a:lnTo>
                      <a:pt x="2029" y="2106"/>
                    </a:lnTo>
                    <a:lnTo>
                      <a:pt x="2031" y="2089"/>
                    </a:lnTo>
                    <a:lnTo>
                      <a:pt x="2029" y="2073"/>
                    </a:lnTo>
                    <a:lnTo>
                      <a:pt x="2024" y="2058"/>
                    </a:lnTo>
                    <a:lnTo>
                      <a:pt x="2015" y="2045"/>
                    </a:lnTo>
                    <a:lnTo>
                      <a:pt x="1804" y="1837"/>
                    </a:lnTo>
                    <a:lnTo>
                      <a:pt x="1793" y="1822"/>
                    </a:lnTo>
                    <a:lnTo>
                      <a:pt x="1786" y="1806"/>
                    </a:lnTo>
                    <a:lnTo>
                      <a:pt x="1784" y="1788"/>
                    </a:lnTo>
                    <a:lnTo>
                      <a:pt x="1786" y="1770"/>
                    </a:lnTo>
                    <a:lnTo>
                      <a:pt x="1793" y="1754"/>
                    </a:lnTo>
                    <a:lnTo>
                      <a:pt x="1804" y="1740"/>
                    </a:lnTo>
                    <a:lnTo>
                      <a:pt x="1820" y="1729"/>
                    </a:lnTo>
                    <a:lnTo>
                      <a:pt x="1836" y="1722"/>
                    </a:lnTo>
                    <a:lnTo>
                      <a:pt x="1853" y="1720"/>
                    </a:lnTo>
                    <a:lnTo>
                      <a:pt x="1871" y="1722"/>
                    </a:lnTo>
                    <a:lnTo>
                      <a:pt x="1887" y="1729"/>
                    </a:lnTo>
                    <a:lnTo>
                      <a:pt x="1902" y="1740"/>
                    </a:lnTo>
                    <a:lnTo>
                      <a:pt x="2112" y="1948"/>
                    </a:lnTo>
                    <a:lnTo>
                      <a:pt x="2125" y="1957"/>
                    </a:lnTo>
                    <a:lnTo>
                      <a:pt x="2140" y="1963"/>
                    </a:lnTo>
                    <a:lnTo>
                      <a:pt x="2156" y="1965"/>
                    </a:lnTo>
                    <a:lnTo>
                      <a:pt x="2174" y="1963"/>
                    </a:lnTo>
                    <a:lnTo>
                      <a:pt x="2190" y="1957"/>
                    </a:lnTo>
                    <a:lnTo>
                      <a:pt x="2207" y="1949"/>
                    </a:lnTo>
                    <a:lnTo>
                      <a:pt x="2223" y="1936"/>
                    </a:lnTo>
                    <a:lnTo>
                      <a:pt x="2235" y="1920"/>
                    </a:lnTo>
                    <a:lnTo>
                      <a:pt x="2244" y="1904"/>
                    </a:lnTo>
                    <a:lnTo>
                      <a:pt x="2249" y="1887"/>
                    </a:lnTo>
                    <a:lnTo>
                      <a:pt x="2251" y="1871"/>
                    </a:lnTo>
                    <a:lnTo>
                      <a:pt x="2249" y="1855"/>
                    </a:lnTo>
                    <a:lnTo>
                      <a:pt x="2244" y="1839"/>
                    </a:lnTo>
                    <a:lnTo>
                      <a:pt x="2234" y="1826"/>
                    </a:lnTo>
                    <a:lnTo>
                      <a:pt x="2025" y="1618"/>
                    </a:lnTo>
                    <a:lnTo>
                      <a:pt x="2013" y="1603"/>
                    </a:lnTo>
                    <a:lnTo>
                      <a:pt x="2006" y="1587"/>
                    </a:lnTo>
                    <a:lnTo>
                      <a:pt x="2004" y="1570"/>
                    </a:lnTo>
                    <a:lnTo>
                      <a:pt x="2006" y="1553"/>
                    </a:lnTo>
                    <a:lnTo>
                      <a:pt x="2013" y="1535"/>
                    </a:lnTo>
                    <a:lnTo>
                      <a:pt x="2025" y="1521"/>
                    </a:lnTo>
                    <a:lnTo>
                      <a:pt x="2039" y="1510"/>
                    </a:lnTo>
                    <a:lnTo>
                      <a:pt x="2055" y="1503"/>
                    </a:lnTo>
                    <a:lnTo>
                      <a:pt x="2074" y="1501"/>
                    </a:lnTo>
                    <a:lnTo>
                      <a:pt x="2091" y="1503"/>
                    </a:lnTo>
                    <a:lnTo>
                      <a:pt x="2107" y="1510"/>
                    </a:lnTo>
                    <a:lnTo>
                      <a:pt x="2122" y="1521"/>
                    </a:lnTo>
                    <a:lnTo>
                      <a:pt x="2332" y="1729"/>
                    </a:lnTo>
                    <a:lnTo>
                      <a:pt x="2345" y="1739"/>
                    </a:lnTo>
                    <a:lnTo>
                      <a:pt x="2359" y="1744"/>
                    </a:lnTo>
                    <a:lnTo>
                      <a:pt x="2377" y="1746"/>
                    </a:lnTo>
                    <a:lnTo>
                      <a:pt x="2393" y="1744"/>
                    </a:lnTo>
                    <a:lnTo>
                      <a:pt x="2410" y="1739"/>
                    </a:lnTo>
                    <a:lnTo>
                      <a:pt x="2427" y="1730"/>
                    </a:lnTo>
                    <a:lnTo>
                      <a:pt x="2442" y="1718"/>
                    </a:lnTo>
                    <a:lnTo>
                      <a:pt x="2455" y="1703"/>
                    </a:lnTo>
                    <a:lnTo>
                      <a:pt x="2463" y="1685"/>
                    </a:lnTo>
                    <a:lnTo>
                      <a:pt x="2469" y="1669"/>
                    </a:lnTo>
                    <a:lnTo>
                      <a:pt x="2471" y="1652"/>
                    </a:lnTo>
                    <a:lnTo>
                      <a:pt x="2469" y="1636"/>
                    </a:lnTo>
                    <a:lnTo>
                      <a:pt x="2463" y="1620"/>
                    </a:lnTo>
                    <a:lnTo>
                      <a:pt x="2454" y="1608"/>
                    </a:lnTo>
                    <a:lnTo>
                      <a:pt x="2452" y="1606"/>
                    </a:lnTo>
                    <a:lnTo>
                      <a:pt x="2447" y="1600"/>
                    </a:lnTo>
                    <a:lnTo>
                      <a:pt x="2438" y="1591"/>
                    </a:lnTo>
                    <a:lnTo>
                      <a:pt x="2426" y="1579"/>
                    </a:lnTo>
                    <a:lnTo>
                      <a:pt x="2410" y="1564"/>
                    </a:lnTo>
                    <a:lnTo>
                      <a:pt x="2392" y="1545"/>
                    </a:lnTo>
                    <a:lnTo>
                      <a:pt x="2372" y="1525"/>
                    </a:lnTo>
                    <a:lnTo>
                      <a:pt x="2348" y="1502"/>
                    </a:lnTo>
                    <a:lnTo>
                      <a:pt x="2323" y="1477"/>
                    </a:lnTo>
                    <a:lnTo>
                      <a:pt x="2295" y="1449"/>
                    </a:lnTo>
                    <a:lnTo>
                      <a:pt x="2265" y="1420"/>
                    </a:lnTo>
                    <a:lnTo>
                      <a:pt x="2235" y="1389"/>
                    </a:lnTo>
                    <a:lnTo>
                      <a:pt x="2202" y="1357"/>
                    </a:lnTo>
                    <a:lnTo>
                      <a:pt x="2169" y="1323"/>
                    </a:lnTo>
                    <a:lnTo>
                      <a:pt x="2134" y="1289"/>
                    </a:lnTo>
                    <a:lnTo>
                      <a:pt x="2099" y="1254"/>
                    </a:lnTo>
                    <a:lnTo>
                      <a:pt x="2062" y="1218"/>
                    </a:lnTo>
                    <a:lnTo>
                      <a:pt x="2027" y="1182"/>
                    </a:lnTo>
                    <a:lnTo>
                      <a:pt x="1990" y="1146"/>
                    </a:lnTo>
                    <a:lnTo>
                      <a:pt x="1954" y="1110"/>
                    </a:lnTo>
                    <a:lnTo>
                      <a:pt x="1918" y="1074"/>
                    </a:lnTo>
                    <a:lnTo>
                      <a:pt x="1882" y="1039"/>
                    </a:lnTo>
                    <a:lnTo>
                      <a:pt x="1847" y="1003"/>
                    </a:lnTo>
                    <a:lnTo>
                      <a:pt x="1813" y="970"/>
                    </a:lnTo>
                    <a:lnTo>
                      <a:pt x="1780" y="937"/>
                    </a:lnTo>
                    <a:lnTo>
                      <a:pt x="1748" y="906"/>
                    </a:lnTo>
                    <a:lnTo>
                      <a:pt x="1718" y="875"/>
                    </a:lnTo>
                    <a:lnTo>
                      <a:pt x="1689" y="847"/>
                    </a:lnTo>
                    <a:lnTo>
                      <a:pt x="1663" y="821"/>
                    </a:lnTo>
                    <a:lnTo>
                      <a:pt x="1638" y="797"/>
                    </a:lnTo>
                    <a:lnTo>
                      <a:pt x="1616" y="775"/>
                    </a:lnTo>
                    <a:lnTo>
                      <a:pt x="1596" y="756"/>
                    </a:lnTo>
                    <a:lnTo>
                      <a:pt x="1579" y="740"/>
                    </a:lnTo>
                    <a:lnTo>
                      <a:pt x="1565" y="725"/>
                    </a:lnTo>
                    <a:lnTo>
                      <a:pt x="1560" y="721"/>
                    </a:lnTo>
                    <a:lnTo>
                      <a:pt x="1553" y="715"/>
                    </a:lnTo>
                    <a:lnTo>
                      <a:pt x="1546" y="711"/>
                    </a:lnTo>
                    <a:lnTo>
                      <a:pt x="1537" y="706"/>
                    </a:lnTo>
                    <a:lnTo>
                      <a:pt x="1527" y="704"/>
                    </a:lnTo>
                    <a:lnTo>
                      <a:pt x="1515" y="703"/>
                    </a:lnTo>
                    <a:lnTo>
                      <a:pt x="1501" y="705"/>
                    </a:lnTo>
                    <a:lnTo>
                      <a:pt x="1485" y="711"/>
                    </a:lnTo>
                    <a:lnTo>
                      <a:pt x="1468" y="720"/>
                    </a:lnTo>
                    <a:lnTo>
                      <a:pt x="1449" y="735"/>
                    </a:lnTo>
                    <a:lnTo>
                      <a:pt x="1428" y="754"/>
                    </a:lnTo>
                    <a:lnTo>
                      <a:pt x="1405" y="779"/>
                    </a:lnTo>
                    <a:lnTo>
                      <a:pt x="1383" y="808"/>
                    </a:lnTo>
                    <a:lnTo>
                      <a:pt x="1366" y="837"/>
                    </a:lnTo>
                    <a:lnTo>
                      <a:pt x="1270" y="1012"/>
                    </a:lnTo>
                    <a:lnTo>
                      <a:pt x="1259" y="1031"/>
                    </a:lnTo>
                    <a:lnTo>
                      <a:pt x="1244" y="1050"/>
                    </a:lnTo>
                    <a:lnTo>
                      <a:pt x="1226" y="1069"/>
                    </a:lnTo>
                    <a:lnTo>
                      <a:pt x="1194" y="1096"/>
                    </a:lnTo>
                    <a:lnTo>
                      <a:pt x="1161" y="1119"/>
                    </a:lnTo>
                    <a:lnTo>
                      <a:pt x="1125" y="1136"/>
                    </a:lnTo>
                    <a:lnTo>
                      <a:pt x="1089" y="1147"/>
                    </a:lnTo>
                    <a:lnTo>
                      <a:pt x="1052" y="1153"/>
                    </a:lnTo>
                    <a:lnTo>
                      <a:pt x="1014" y="1153"/>
                    </a:lnTo>
                    <a:lnTo>
                      <a:pt x="976" y="1147"/>
                    </a:lnTo>
                    <a:lnTo>
                      <a:pt x="944" y="1137"/>
                    </a:lnTo>
                    <a:lnTo>
                      <a:pt x="913" y="1123"/>
                    </a:lnTo>
                    <a:lnTo>
                      <a:pt x="883" y="1106"/>
                    </a:lnTo>
                    <a:lnTo>
                      <a:pt x="858" y="1085"/>
                    </a:lnTo>
                    <a:lnTo>
                      <a:pt x="833" y="1061"/>
                    </a:lnTo>
                    <a:lnTo>
                      <a:pt x="813" y="1034"/>
                    </a:lnTo>
                    <a:lnTo>
                      <a:pt x="796" y="1004"/>
                    </a:lnTo>
                    <a:lnTo>
                      <a:pt x="784" y="980"/>
                    </a:lnTo>
                    <a:lnTo>
                      <a:pt x="777" y="955"/>
                    </a:lnTo>
                    <a:lnTo>
                      <a:pt x="772" y="930"/>
                    </a:lnTo>
                    <a:lnTo>
                      <a:pt x="772" y="908"/>
                    </a:lnTo>
                    <a:lnTo>
                      <a:pt x="774" y="886"/>
                    </a:lnTo>
                    <a:lnTo>
                      <a:pt x="781" y="866"/>
                    </a:lnTo>
                    <a:lnTo>
                      <a:pt x="1064" y="203"/>
                    </a:lnTo>
                    <a:lnTo>
                      <a:pt x="1074" y="185"/>
                    </a:lnTo>
                    <a:lnTo>
                      <a:pt x="1086" y="166"/>
                    </a:lnTo>
                    <a:lnTo>
                      <a:pt x="1102" y="147"/>
                    </a:lnTo>
                    <a:lnTo>
                      <a:pt x="1120" y="126"/>
                    </a:lnTo>
                    <a:lnTo>
                      <a:pt x="1130" y="117"/>
                    </a:lnTo>
                    <a:lnTo>
                      <a:pt x="1142" y="106"/>
                    </a:lnTo>
                    <a:lnTo>
                      <a:pt x="1158" y="94"/>
                    </a:lnTo>
                    <a:lnTo>
                      <a:pt x="1176" y="81"/>
                    </a:lnTo>
                    <a:lnTo>
                      <a:pt x="1196" y="67"/>
                    </a:lnTo>
                    <a:lnTo>
                      <a:pt x="1220" y="53"/>
                    </a:lnTo>
                    <a:lnTo>
                      <a:pt x="1245" y="40"/>
                    </a:lnTo>
                    <a:lnTo>
                      <a:pt x="1274" y="28"/>
                    </a:lnTo>
                    <a:lnTo>
                      <a:pt x="1305" y="18"/>
                    </a:lnTo>
                    <a:lnTo>
                      <a:pt x="1338" y="10"/>
                    </a:lnTo>
                    <a:lnTo>
                      <a:pt x="1373" y="3"/>
                    </a:lnTo>
                    <a:lnTo>
                      <a:pt x="1412" y="0"/>
                    </a:lnTo>
                    <a:lnTo>
                      <a:pt x="145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14"/>
              <p:cNvSpPr/>
              <p:nvPr/>
            </p:nvSpPr>
            <p:spPr>
              <a:xfrm>
                <a:off x="7332663" y="2609851"/>
                <a:ext cx="149225" cy="147638"/>
              </a:xfrm>
              <a:custGeom>
                <a:avLst/>
                <a:gdLst/>
                <a:ahLst/>
                <a:cxnLst/>
                <a:rect l="l" t="t" r="r" b="b"/>
                <a:pathLst>
                  <a:path w="1031" h="1025" extrusionOk="0">
                    <a:moveTo>
                      <a:pt x="698" y="654"/>
                    </a:moveTo>
                    <a:lnTo>
                      <a:pt x="671" y="657"/>
                    </a:lnTo>
                    <a:lnTo>
                      <a:pt x="648" y="665"/>
                    </a:lnTo>
                    <a:lnTo>
                      <a:pt x="626" y="679"/>
                    </a:lnTo>
                    <a:lnTo>
                      <a:pt x="609" y="696"/>
                    </a:lnTo>
                    <a:lnTo>
                      <a:pt x="595" y="718"/>
                    </a:lnTo>
                    <a:lnTo>
                      <a:pt x="587" y="741"/>
                    </a:lnTo>
                    <a:lnTo>
                      <a:pt x="584" y="766"/>
                    </a:lnTo>
                    <a:lnTo>
                      <a:pt x="587" y="793"/>
                    </a:lnTo>
                    <a:lnTo>
                      <a:pt x="595" y="817"/>
                    </a:lnTo>
                    <a:lnTo>
                      <a:pt x="609" y="837"/>
                    </a:lnTo>
                    <a:lnTo>
                      <a:pt x="626" y="854"/>
                    </a:lnTo>
                    <a:lnTo>
                      <a:pt x="648" y="868"/>
                    </a:lnTo>
                    <a:lnTo>
                      <a:pt x="671" y="877"/>
                    </a:lnTo>
                    <a:lnTo>
                      <a:pt x="698" y="880"/>
                    </a:lnTo>
                    <a:lnTo>
                      <a:pt x="723" y="877"/>
                    </a:lnTo>
                    <a:lnTo>
                      <a:pt x="748" y="868"/>
                    </a:lnTo>
                    <a:lnTo>
                      <a:pt x="768" y="854"/>
                    </a:lnTo>
                    <a:lnTo>
                      <a:pt x="785" y="837"/>
                    </a:lnTo>
                    <a:lnTo>
                      <a:pt x="800" y="816"/>
                    </a:lnTo>
                    <a:lnTo>
                      <a:pt x="808" y="793"/>
                    </a:lnTo>
                    <a:lnTo>
                      <a:pt x="811" y="766"/>
                    </a:lnTo>
                    <a:lnTo>
                      <a:pt x="808" y="741"/>
                    </a:lnTo>
                    <a:lnTo>
                      <a:pt x="800" y="718"/>
                    </a:lnTo>
                    <a:lnTo>
                      <a:pt x="785" y="696"/>
                    </a:lnTo>
                    <a:lnTo>
                      <a:pt x="768" y="679"/>
                    </a:lnTo>
                    <a:lnTo>
                      <a:pt x="748" y="665"/>
                    </a:lnTo>
                    <a:lnTo>
                      <a:pt x="723" y="657"/>
                    </a:lnTo>
                    <a:lnTo>
                      <a:pt x="698" y="654"/>
                    </a:lnTo>
                    <a:close/>
                    <a:moveTo>
                      <a:pt x="345" y="0"/>
                    </a:moveTo>
                    <a:lnTo>
                      <a:pt x="368" y="4"/>
                    </a:lnTo>
                    <a:lnTo>
                      <a:pt x="391" y="12"/>
                    </a:lnTo>
                    <a:lnTo>
                      <a:pt x="412" y="24"/>
                    </a:lnTo>
                    <a:lnTo>
                      <a:pt x="432" y="39"/>
                    </a:lnTo>
                    <a:lnTo>
                      <a:pt x="992" y="596"/>
                    </a:lnTo>
                    <a:lnTo>
                      <a:pt x="1007" y="615"/>
                    </a:lnTo>
                    <a:lnTo>
                      <a:pt x="1019" y="637"/>
                    </a:lnTo>
                    <a:lnTo>
                      <a:pt x="1027" y="659"/>
                    </a:lnTo>
                    <a:lnTo>
                      <a:pt x="1031" y="682"/>
                    </a:lnTo>
                    <a:lnTo>
                      <a:pt x="1031" y="705"/>
                    </a:lnTo>
                    <a:lnTo>
                      <a:pt x="1027" y="729"/>
                    </a:lnTo>
                    <a:lnTo>
                      <a:pt x="1019" y="751"/>
                    </a:lnTo>
                    <a:lnTo>
                      <a:pt x="1007" y="771"/>
                    </a:lnTo>
                    <a:lnTo>
                      <a:pt x="992" y="791"/>
                    </a:lnTo>
                    <a:lnTo>
                      <a:pt x="796" y="985"/>
                    </a:lnTo>
                    <a:lnTo>
                      <a:pt x="776" y="1001"/>
                    </a:lnTo>
                    <a:lnTo>
                      <a:pt x="755" y="1013"/>
                    </a:lnTo>
                    <a:lnTo>
                      <a:pt x="732" y="1021"/>
                    </a:lnTo>
                    <a:lnTo>
                      <a:pt x="709" y="1025"/>
                    </a:lnTo>
                    <a:lnTo>
                      <a:pt x="686" y="1025"/>
                    </a:lnTo>
                    <a:lnTo>
                      <a:pt x="663" y="1021"/>
                    </a:lnTo>
                    <a:lnTo>
                      <a:pt x="640" y="1013"/>
                    </a:lnTo>
                    <a:lnTo>
                      <a:pt x="619" y="1001"/>
                    </a:lnTo>
                    <a:lnTo>
                      <a:pt x="600" y="985"/>
                    </a:lnTo>
                    <a:lnTo>
                      <a:pt x="40" y="429"/>
                    </a:lnTo>
                    <a:lnTo>
                      <a:pt x="24" y="409"/>
                    </a:lnTo>
                    <a:lnTo>
                      <a:pt x="11" y="389"/>
                    </a:lnTo>
                    <a:lnTo>
                      <a:pt x="4" y="367"/>
                    </a:lnTo>
                    <a:lnTo>
                      <a:pt x="0" y="344"/>
                    </a:lnTo>
                    <a:lnTo>
                      <a:pt x="0" y="320"/>
                    </a:lnTo>
                    <a:lnTo>
                      <a:pt x="4" y="297"/>
                    </a:lnTo>
                    <a:lnTo>
                      <a:pt x="11" y="275"/>
                    </a:lnTo>
                    <a:lnTo>
                      <a:pt x="24" y="253"/>
                    </a:lnTo>
                    <a:lnTo>
                      <a:pt x="40" y="234"/>
                    </a:lnTo>
                    <a:lnTo>
                      <a:pt x="236" y="39"/>
                    </a:lnTo>
                    <a:lnTo>
                      <a:pt x="255" y="24"/>
                    </a:lnTo>
                    <a:lnTo>
                      <a:pt x="275" y="12"/>
                    </a:lnTo>
                    <a:lnTo>
                      <a:pt x="298" y="4"/>
                    </a:lnTo>
                    <a:lnTo>
                      <a:pt x="321" y="0"/>
                    </a:lnTo>
                    <a:lnTo>
                      <a:pt x="34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6" name="Google Shape;316;p14"/>
            <p:cNvGrpSpPr/>
            <p:nvPr/>
          </p:nvGrpSpPr>
          <p:grpSpPr>
            <a:xfrm>
              <a:off x="5938406" y="3612502"/>
              <a:ext cx="378424" cy="363494"/>
              <a:chOff x="7156450" y="2708275"/>
              <a:chExt cx="233363" cy="234950"/>
            </a:xfrm>
          </p:grpSpPr>
          <p:sp>
            <p:nvSpPr>
              <p:cNvPr id="317" name="Google Shape;317;p14"/>
              <p:cNvSpPr/>
              <p:nvPr/>
            </p:nvSpPr>
            <p:spPr>
              <a:xfrm>
                <a:off x="7156450" y="2803525"/>
                <a:ext cx="41275" cy="123825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14"/>
              <p:cNvSpPr/>
              <p:nvPr/>
            </p:nvSpPr>
            <p:spPr>
              <a:xfrm>
                <a:off x="7215188" y="2708275"/>
                <a:ext cx="174625" cy="234950"/>
              </a:xfrm>
              <a:custGeom>
                <a:avLst/>
                <a:gdLst/>
                <a:ahLst/>
                <a:cxnLst/>
                <a:rect l="l" t="t" r="r" b="b"/>
                <a:pathLst>
                  <a:path w="2315" h="3103" extrusionOk="0">
                    <a:moveTo>
                      <a:pt x="891" y="1046"/>
                    </a:moveTo>
                    <a:lnTo>
                      <a:pt x="841" y="1046"/>
                    </a:lnTo>
                    <a:lnTo>
                      <a:pt x="790" y="1051"/>
                    </a:lnTo>
                    <a:lnTo>
                      <a:pt x="741" y="1061"/>
                    </a:lnTo>
                    <a:lnTo>
                      <a:pt x="693" y="1074"/>
                    </a:lnTo>
                    <a:lnTo>
                      <a:pt x="645" y="1093"/>
                    </a:lnTo>
                    <a:lnTo>
                      <a:pt x="600" y="1116"/>
                    </a:lnTo>
                    <a:lnTo>
                      <a:pt x="555" y="1143"/>
                    </a:lnTo>
                    <a:lnTo>
                      <a:pt x="513" y="1176"/>
                    </a:lnTo>
                    <a:lnTo>
                      <a:pt x="474" y="1213"/>
                    </a:lnTo>
                    <a:lnTo>
                      <a:pt x="438" y="1253"/>
                    </a:lnTo>
                    <a:lnTo>
                      <a:pt x="407" y="1297"/>
                    </a:lnTo>
                    <a:lnTo>
                      <a:pt x="379" y="1342"/>
                    </a:lnTo>
                    <a:lnTo>
                      <a:pt x="356" y="1390"/>
                    </a:lnTo>
                    <a:lnTo>
                      <a:pt x="338" y="1438"/>
                    </a:lnTo>
                    <a:lnTo>
                      <a:pt x="325" y="1487"/>
                    </a:lnTo>
                    <a:lnTo>
                      <a:pt x="316" y="1539"/>
                    </a:lnTo>
                    <a:lnTo>
                      <a:pt x="311" y="1590"/>
                    </a:lnTo>
                    <a:lnTo>
                      <a:pt x="311" y="1641"/>
                    </a:lnTo>
                    <a:lnTo>
                      <a:pt x="316" y="1693"/>
                    </a:lnTo>
                    <a:lnTo>
                      <a:pt x="324" y="1743"/>
                    </a:lnTo>
                    <a:lnTo>
                      <a:pt x="338" y="1794"/>
                    </a:lnTo>
                    <a:lnTo>
                      <a:pt x="356" y="1842"/>
                    </a:lnTo>
                    <a:lnTo>
                      <a:pt x="378" y="1890"/>
                    </a:lnTo>
                    <a:lnTo>
                      <a:pt x="406" y="1935"/>
                    </a:lnTo>
                    <a:lnTo>
                      <a:pt x="437" y="1977"/>
                    </a:lnTo>
                    <a:lnTo>
                      <a:pt x="473" y="2018"/>
                    </a:lnTo>
                    <a:lnTo>
                      <a:pt x="513" y="2054"/>
                    </a:lnTo>
                    <a:lnTo>
                      <a:pt x="554" y="2087"/>
                    </a:lnTo>
                    <a:lnTo>
                      <a:pt x="600" y="2115"/>
                    </a:lnTo>
                    <a:lnTo>
                      <a:pt x="645" y="2138"/>
                    </a:lnTo>
                    <a:lnTo>
                      <a:pt x="693" y="2157"/>
                    </a:lnTo>
                    <a:lnTo>
                      <a:pt x="741" y="2170"/>
                    </a:lnTo>
                    <a:lnTo>
                      <a:pt x="790" y="2179"/>
                    </a:lnTo>
                    <a:lnTo>
                      <a:pt x="841" y="2184"/>
                    </a:lnTo>
                    <a:lnTo>
                      <a:pt x="891" y="2184"/>
                    </a:lnTo>
                    <a:lnTo>
                      <a:pt x="941" y="2179"/>
                    </a:lnTo>
                    <a:lnTo>
                      <a:pt x="990" y="2170"/>
                    </a:lnTo>
                    <a:lnTo>
                      <a:pt x="1039" y="2157"/>
                    </a:lnTo>
                    <a:lnTo>
                      <a:pt x="1087" y="2138"/>
                    </a:lnTo>
                    <a:lnTo>
                      <a:pt x="1132" y="2115"/>
                    </a:lnTo>
                    <a:lnTo>
                      <a:pt x="1176" y="2087"/>
                    </a:lnTo>
                    <a:lnTo>
                      <a:pt x="1218" y="2054"/>
                    </a:lnTo>
                    <a:lnTo>
                      <a:pt x="1258" y="2018"/>
                    </a:lnTo>
                    <a:lnTo>
                      <a:pt x="1294" y="1977"/>
                    </a:lnTo>
                    <a:lnTo>
                      <a:pt x="1326" y="1934"/>
                    </a:lnTo>
                    <a:lnTo>
                      <a:pt x="1352" y="1888"/>
                    </a:lnTo>
                    <a:lnTo>
                      <a:pt x="1375" y="1842"/>
                    </a:lnTo>
                    <a:lnTo>
                      <a:pt x="1393" y="1793"/>
                    </a:lnTo>
                    <a:lnTo>
                      <a:pt x="1406" y="1743"/>
                    </a:lnTo>
                    <a:lnTo>
                      <a:pt x="1415" y="1693"/>
                    </a:lnTo>
                    <a:lnTo>
                      <a:pt x="1419" y="1641"/>
                    </a:lnTo>
                    <a:lnTo>
                      <a:pt x="1419" y="1590"/>
                    </a:lnTo>
                    <a:lnTo>
                      <a:pt x="1415" y="1539"/>
                    </a:lnTo>
                    <a:lnTo>
                      <a:pt x="1406" y="1487"/>
                    </a:lnTo>
                    <a:lnTo>
                      <a:pt x="1393" y="1438"/>
                    </a:lnTo>
                    <a:lnTo>
                      <a:pt x="1375" y="1390"/>
                    </a:lnTo>
                    <a:lnTo>
                      <a:pt x="1352" y="1342"/>
                    </a:lnTo>
                    <a:lnTo>
                      <a:pt x="1325" y="1297"/>
                    </a:lnTo>
                    <a:lnTo>
                      <a:pt x="1294" y="1253"/>
                    </a:lnTo>
                    <a:lnTo>
                      <a:pt x="1258" y="1213"/>
                    </a:lnTo>
                    <a:lnTo>
                      <a:pt x="1218" y="1176"/>
                    </a:lnTo>
                    <a:lnTo>
                      <a:pt x="1176" y="1143"/>
                    </a:lnTo>
                    <a:lnTo>
                      <a:pt x="1132" y="1115"/>
                    </a:lnTo>
                    <a:lnTo>
                      <a:pt x="1086" y="1093"/>
                    </a:lnTo>
                    <a:lnTo>
                      <a:pt x="1039" y="1074"/>
                    </a:lnTo>
                    <a:lnTo>
                      <a:pt x="990" y="1061"/>
                    </a:lnTo>
                    <a:lnTo>
                      <a:pt x="941" y="1051"/>
                    </a:lnTo>
                    <a:lnTo>
                      <a:pt x="891" y="1046"/>
                    </a:lnTo>
                    <a:close/>
                    <a:moveTo>
                      <a:pt x="774" y="0"/>
                    </a:moveTo>
                    <a:lnTo>
                      <a:pt x="1320" y="0"/>
                    </a:lnTo>
                    <a:lnTo>
                      <a:pt x="1320" y="1046"/>
                    </a:lnTo>
                    <a:lnTo>
                      <a:pt x="1348" y="1069"/>
                    </a:lnTo>
                    <a:lnTo>
                      <a:pt x="1375" y="1094"/>
                    </a:lnTo>
                    <a:lnTo>
                      <a:pt x="1417" y="1140"/>
                    </a:lnTo>
                    <a:lnTo>
                      <a:pt x="1455" y="1191"/>
                    </a:lnTo>
                    <a:lnTo>
                      <a:pt x="1488" y="1242"/>
                    </a:lnTo>
                    <a:lnTo>
                      <a:pt x="1515" y="1297"/>
                    </a:lnTo>
                    <a:lnTo>
                      <a:pt x="1538" y="1352"/>
                    </a:lnTo>
                    <a:lnTo>
                      <a:pt x="1557" y="1410"/>
                    </a:lnTo>
                    <a:lnTo>
                      <a:pt x="1571" y="1468"/>
                    </a:lnTo>
                    <a:lnTo>
                      <a:pt x="1580" y="1528"/>
                    </a:lnTo>
                    <a:lnTo>
                      <a:pt x="1584" y="1587"/>
                    </a:lnTo>
                    <a:lnTo>
                      <a:pt x="1584" y="1647"/>
                    </a:lnTo>
                    <a:lnTo>
                      <a:pt x="1579" y="1707"/>
                    </a:lnTo>
                    <a:lnTo>
                      <a:pt x="1569" y="1766"/>
                    </a:lnTo>
                    <a:lnTo>
                      <a:pt x="1555" y="1825"/>
                    </a:lnTo>
                    <a:lnTo>
                      <a:pt x="1536" y="1881"/>
                    </a:lnTo>
                    <a:lnTo>
                      <a:pt x="1512" y="1937"/>
                    </a:lnTo>
                    <a:lnTo>
                      <a:pt x="1484" y="1992"/>
                    </a:lnTo>
                    <a:lnTo>
                      <a:pt x="1451" y="2043"/>
                    </a:lnTo>
                    <a:lnTo>
                      <a:pt x="1579" y="2171"/>
                    </a:lnTo>
                    <a:lnTo>
                      <a:pt x="1664" y="2118"/>
                    </a:lnTo>
                    <a:lnTo>
                      <a:pt x="2315" y="2786"/>
                    </a:lnTo>
                    <a:lnTo>
                      <a:pt x="2315" y="2791"/>
                    </a:lnTo>
                    <a:lnTo>
                      <a:pt x="2315" y="2800"/>
                    </a:lnTo>
                    <a:lnTo>
                      <a:pt x="2314" y="2815"/>
                    </a:lnTo>
                    <a:lnTo>
                      <a:pt x="2311" y="2835"/>
                    </a:lnTo>
                    <a:lnTo>
                      <a:pt x="2307" y="2859"/>
                    </a:lnTo>
                    <a:lnTo>
                      <a:pt x="2300" y="2884"/>
                    </a:lnTo>
                    <a:lnTo>
                      <a:pt x="2290" y="2913"/>
                    </a:lnTo>
                    <a:lnTo>
                      <a:pt x="2276" y="2943"/>
                    </a:lnTo>
                    <a:lnTo>
                      <a:pt x="2257" y="2974"/>
                    </a:lnTo>
                    <a:lnTo>
                      <a:pt x="2234" y="3005"/>
                    </a:lnTo>
                    <a:lnTo>
                      <a:pt x="2209" y="3030"/>
                    </a:lnTo>
                    <a:lnTo>
                      <a:pt x="2183" y="3050"/>
                    </a:lnTo>
                    <a:lnTo>
                      <a:pt x="2156" y="3066"/>
                    </a:lnTo>
                    <a:lnTo>
                      <a:pt x="2128" y="3078"/>
                    </a:lnTo>
                    <a:lnTo>
                      <a:pt x="2101" y="3087"/>
                    </a:lnTo>
                    <a:lnTo>
                      <a:pt x="2076" y="3095"/>
                    </a:lnTo>
                    <a:lnTo>
                      <a:pt x="2053" y="3099"/>
                    </a:lnTo>
                    <a:lnTo>
                      <a:pt x="2034" y="3102"/>
                    </a:lnTo>
                    <a:lnTo>
                      <a:pt x="2019" y="3103"/>
                    </a:lnTo>
                    <a:lnTo>
                      <a:pt x="2010" y="3103"/>
                    </a:lnTo>
                    <a:lnTo>
                      <a:pt x="2006" y="3103"/>
                    </a:lnTo>
                    <a:lnTo>
                      <a:pt x="1355" y="2435"/>
                    </a:lnTo>
                    <a:lnTo>
                      <a:pt x="1403" y="2335"/>
                    </a:lnTo>
                    <a:lnTo>
                      <a:pt x="1320" y="2252"/>
                    </a:lnTo>
                    <a:lnTo>
                      <a:pt x="1320" y="2903"/>
                    </a:lnTo>
                    <a:lnTo>
                      <a:pt x="774" y="2903"/>
                    </a:lnTo>
                    <a:lnTo>
                      <a:pt x="774" y="2345"/>
                    </a:lnTo>
                    <a:lnTo>
                      <a:pt x="715" y="2336"/>
                    </a:lnTo>
                    <a:lnTo>
                      <a:pt x="657" y="2320"/>
                    </a:lnTo>
                    <a:lnTo>
                      <a:pt x="600" y="2300"/>
                    </a:lnTo>
                    <a:lnTo>
                      <a:pt x="544" y="2274"/>
                    </a:lnTo>
                    <a:lnTo>
                      <a:pt x="544" y="2903"/>
                    </a:lnTo>
                    <a:lnTo>
                      <a:pt x="0" y="2903"/>
                    </a:lnTo>
                    <a:lnTo>
                      <a:pt x="0" y="687"/>
                    </a:lnTo>
                    <a:lnTo>
                      <a:pt x="545" y="687"/>
                    </a:lnTo>
                    <a:lnTo>
                      <a:pt x="545" y="957"/>
                    </a:lnTo>
                    <a:lnTo>
                      <a:pt x="601" y="932"/>
                    </a:lnTo>
                    <a:lnTo>
                      <a:pt x="657" y="911"/>
                    </a:lnTo>
                    <a:lnTo>
                      <a:pt x="715" y="896"/>
                    </a:lnTo>
                    <a:lnTo>
                      <a:pt x="774" y="885"/>
                    </a:lnTo>
                    <a:lnTo>
                      <a:pt x="77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19" name="Google Shape;319;p14"/>
            <p:cNvSpPr/>
            <p:nvPr/>
          </p:nvSpPr>
          <p:spPr>
            <a:xfrm>
              <a:off x="5954737" y="1806442"/>
              <a:ext cx="345762" cy="261806"/>
            </a:xfrm>
            <a:custGeom>
              <a:avLst/>
              <a:gdLst/>
              <a:ahLst/>
              <a:cxnLst/>
              <a:rect l="l" t="t" r="r" b="b"/>
              <a:pathLst>
                <a:path w="3526" h="2803" extrusionOk="0">
                  <a:moveTo>
                    <a:pt x="3526" y="1207"/>
                  </a:moveTo>
                  <a:lnTo>
                    <a:pt x="3526" y="2803"/>
                  </a:lnTo>
                  <a:lnTo>
                    <a:pt x="0" y="2803"/>
                  </a:lnTo>
                  <a:lnTo>
                    <a:pt x="0" y="1227"/>
                  </a:lnTo>
                  <a:lnTo>
                    <a:pt x="32" y="1260"/>
                  </a:lnTo>
                  <a:lnTo>
                    <a:pt x="69" y="1291"/>
                  </a:lnTo>
                  <a:lnTo>
                    <a:pt x="108" y="1318"/>
                  </a:lnTo>
                  <a:lnTo>
                    <a:pt x="150" y="1340"/>
                  </a:lnTo>
                  <a:lnTo>
                    <a:pt x="195" y="1359"/>
                  </a:lnTo>
                  <a:lnTo>
                    <a:pt x="241" y="1372"/>
                  </a:lnTo>
                  <a:lnTo>
                    <a:pt x="290" y="1379"/>
                  </a:lnTo>
                  <a:lnTo>
                    <a:pt x="341" y="1382"/>
                  </a:lnTo>
                  <a:lnTo>
                    <a:pt x="513" y="1382"/>
                  </a:lnTo>
                  <a:lnTo>
                    <a:pt x="513" y="1663"/>
                  </a:lnTo>
                  <a:lnTo>
                    <a:pt x="921" y="1663"/>
                  </a:lnTo>
                  <a:lnTo>
                    <a:pt x="921" y="1382"/>
                  </a:lnTo>
                  <a:lnTo>
                    <a:pt x="2494" y="1382"/>
                  </a:lnTo>
                  <a:lnTo>
                    <a:pt x="2494" y="1663"/>
                  </a:lnTo>
                  <a:lnTo>
                    <a:pt x="2900" y="1663"/>
                  </a:lnTo>
                  <a:lnTo>
                    <a:pt x="2900" y="1382"/>
                  </a:lnTo>
                  <a:lnTo>
                    <a:pt x="3169" y="1382"/>
                  </a:lnTo>
                  <a:lnTo>
                    <a:pt x="3223" y="1379"/>
                  </a:lnTo>
                  <a:lnTo>
                    <a:pt x="3275" y="1371"/>
                  </a:lnTo>
                  <a:lnTo>
                    <a:pt x="3323" y="1355"/>
                  </a:lnTo>
                  <a:lnTo>
                    <a:pt x="3371" y="1335"/>
                  </a:lnTo>
                  <a:lnTo>
                    <a:pt x="3414" y="1309"/>
                  </a:lnTo>
                  <a:lnTo>
                    <a:pt x="3455" y="1280"/>
                  </a:lnTo>
                  <a:lnTo>
                    <a:pt x="3492" y="1245"/>
                  </a:lnTo>
                  <a:lnTo>
                    <a:pt x="3526" y="1207"/>
                  </a:lnTo>
                  <a:close/>
                  <a:moveTo>
                    <a:pt x="1317" y="133"/>
                  </a:moveTo>
                  <a:lnTo>
                    <a:pt x="1317" y="350"/>
                  </a:lnTo>
                  <a:lnTo>
                    <a:pt x="2217" y="350"/>
                  </a:lnTo>
                  <a:lnTo>
                    <a:pt x="2217" y="133"/>
                  </a:lnTo>
                  <a:lnTo>
                    <a:pt x="1317" y="133"/>
                  </a:lnTo>
                  <a:close/>
                  <a:moveTo>
                    <a:pt x="1250" y="0"/>
                  </a:moveTo>
                  <a:lnTo>
                    <a:pt x="2284" y="0"/>
                  </a:lnTo>
                  <a:lnTo>
                    <a:pt x="2301" y="2"/>
                  </a:lnTo>
                  <a:lnTo>
                    <a:pt x="2317" y="9"/>
                  </a:lnTo>
                  <a:lnTo>
                    <a:pt x="2330" y="19"/>
                  </a:lnTo>
                  <a:lnTo>
                    <a:pt x="2341" y="32"/>
                  </a:lnTo>
                  <a:lnTo>
                    <a:pt x="2348" y="49"/>
                  </a:lnTo>
                  <a:lnTo>
                    <a:pt x="2350" y="67"/>
                  </a:lnTo>
                  <a:lnTo>
                    <a:pt x="2350" y="350"/>
                  </a:lnTo>
                  <a:lnTo>
                    <a:pt x="3526" y="350"/>
                  </a:lnTo>
                  <a:lnTo>
                    <a:pt x="3526" y="995"/>
                  </a:lnTo>
                  <a:lnTo>
                    <a:pt x="3514" y="1041"/>
                  </a:lnTo>
                  <a:lnTo>
                    <a:pt x="3498" y="1083"/>
                  </a:lnTo>
                  <a:lnTo>
                    <a:pt x="3476" y="1123"/>
                  </a:lnTo>
                  <a:lnTo>
                    <a:pt x="3450" y="1160"/>
                  </a:lnTo>
                  <a:lnTo>
                    <a:pt x="3420" y="1193"/>
                  </a:lnTo>
                  <a:lnTo>
                    <a:pt x="3385" y="1221"/>
                  </a:lnTo>
                  <a:lnTo>
                    <a:pt x="3347" y="1246"/>
                  </a:lnTo>
                  <a:lnTo>
                    <a:pt x="3306" y="1267"/>
                  </a:lnTo>
                  <a:lnTo>
                    <a:pt x="3263" y="1281"/>
                  </a:lnTo>
                  <a:lnTo>
                    <a:pt x="3216" y="1291"/>
                  </a:lnTo>
                  <a:lnTo>
                    <a:pt x="3169" y="1293"/>
                  </a:lnTo>
                  <a:lnTo>
                    <a:pt x="2900" y="1293"/>
                  </a:lnTo>
                  <a:lnTo>
                    <a:pt x="2900" y="1184"/>
                  </a:lnTo>
                  <a:lnTo>
                    <a:pt x="2494" y="1184"/>
                  </a:lnTo>
                  <a:lnTo>
                    <a:pt x="2494" y="1293"/>
                  </a:lnTo>
                  <a:lnTo>
                    <a:pt x="921" y="1293"/>
                  </a:lnTo>
                  <a:lnTo>
                    <a:pt x="921" y="1184"/>
                  </a:lnTo>
                  <a:lnTo>
                    <a:pt x="513" y="1184"/>
                  </a:lnTo>
                  <a:lnTo>
                    <a:pt x="513" y="1293"/>
                  </a:lnTo>
                  <a:lnTo>
                    <a:pt x="341" y="1293"/>
                  </a:lnTo>
                  <a:lnTo>
                    <a:pt x="294" y="1291"/>
                  </a:lnTo>
                  <a:lnTo>
                    <a:pt x="250" y="1282"/>
                  </a:lnTo>
                  <a:lnTo>
                    <a:pt x="208" y="1268"/>
                  </a:lnTo>
                  <a:lnTo>
                    <a:pt x="168" y="1249"/>
                  </a:lnTo>
                  <a:lnTo>
                    <a:pt x="131" y="1226"/>
                  </a:lnTo>
                  <a:lnTo>
                    <a:pt x="96" y="1198"/>
                  </a:lnTo>
                  <a:lnTo>
                    <a:pt x="66" y="1167"/>
                  </a:lnTo>
                  <a:lnTo>
                    <a:pt x="40" y="1132"/>
                  </a:lnTo>
                  <a:lnTo>
                    <a:pt x="17" y="1094"/>
                  </a:lnTo>
                  <a:lnTo>
                    <a:pt x="0" y="1054"/>
                  </a:lnTo>
                  <a:lnTo>
                    <a:pt x="0" y="350"/>
                  </a:lnTo>
                  <a:lnTo>
                    <a:pt x="1182" y="350"/>
                  </a:lnTo>
                  <a:lnTo>
                    <a:pt x="1182" y="67"/>
                  </a:lnTo>
                  <a:lnTo>
                    <a:pt x="1185" y="49"/>
                  </a:lnTo>
                  <a:lnTo>
                    <a:pt x="1192" y="32"/>
                  </a:lnTo>
                  <a:lnTo>
                    <a:pt x="1202" y="19"/>
                  </a:lnTo>
                  <a:lnTo>
                    <a:pt x="1216" y="9"/>
                  </a:lnTo>
                  <a:lnTo>
                    <a:pt x="1232" y="2"/>
                  </a:lnTo>
                  <a:lnTo>
                    <a:pt x="12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Calibri"/>
                <a:buNone/>
              </a:pP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0" name="Google Shape;320;p14"/>
            <p:cNvGrpSpPr/>
            <p:nvPr/>
          </p:nvGrpSpPr>
          <p:grpSpPr>
            <a:xfrm>
              <a:off x="5959033" y="2383282"/>
              <a:ext cx="337171" cy="353378"/>
              <a:chOff x="4776788" y="2243138"/>
              <a:chExt cx="434976" cy="477838"/>
            </a:xfrm>
          </p:grpSpPr>
          <p:sp>
            <p:nvSpPr>
              <p:cNvPr id="321" name="Google Shape;321;p14"/>
              <p:cNvSpPr/>
              <p:nvPr/>
            </p:nvSpPr>
            <p:spPr>
              <a:xfrm>
                <a:off x="4848226" y="2316163"/>
                <a:ext cx="292100" cy="404813"/>
              </a:xfrm>
              <a:custGeom>
                <a:avLst/>
                <a:gdLst/>
                <a:ahLst/>
                <a:cxnLst/>
                <a:rect l="l" t="t" r="r" b="b"/>
                <a:pathLst>
                  <a:path w="2029" h="2800" extrusionOk="0">
                    <a:moveTo>
                      <a:pt x="1014" y="255"/>
                    </a:moveTo>
                    <a:lnTo>
                      <a:pt x="945" y="258"/>
                    </a:lnTo>
                    <a:lnTo>
                      <a:pt x="878" y="266"/>
                    </a:lnTo>
                    <a:lnTo>
                      <a:pt x="813" y="281"/>
                    </a:lnTo>
                    <a:lnTo>
                      <a:pt x="750" y="299"/>
                    </a:lnTo>
                    <a:lnTo>
                      <a:pt x="690" y="324"/>
                    </a:lnTo>
                    <a:lnTo>
                      <a:pt x="632" y="354"/>
                    </a:lnTo>
                    <a:lnTo>
                      <a:pt x="578" y="387"/>
                    </a:lnTo>
                    <a:lnTo>
                      <a:pt x="527" y="424"/>
                    </a:lnTo>
                    <a:lnTo>
                      <a:pt x="479" y="466"/>
                    </a:lnTo>
                    <a:lnTo>
                      <a:pt x="435" y="511"/>
                    </a:lnTo>
                    <a:lnTo>
                      <a:pt x="396" y="559"/>
                    </a:lnTo>
                    <a:lnTo>
                      <a:pt x="361" y="611"/>
                    </a:lnTo>
                    <a:lnTo>
                      <a:pt x="330" y="666"/>
                    </a:lnTo>
                    <a:lnTo>
                      <a:pt x="304" y="723"/>
                    </a:lnTo>
                    <a:lnTo>
                      <a:pt x="284" y="783"/>
                    </a:lnTo>
                    <a:lnTo>
                      <a:pt x="270" y="844"/>
                    </a:lnTo>
                    <a:lnTo>
                      <a:pt x="260" y="908"/>
                    </a:lnTo>
                    <a:lnTo>
                      <a:pt x="257" y="973"/>
                    </a:lnTo>
                    <a:lnTo>
                      <a:pt x="259" y="1034"/>
                    </a:lnTo>
                    <a:lnTo>
                      <a:pt x="264" y="1090"/>
                    </a:lnTo>
                    <a:lnTo>
                      <a:pt x="273" y="1143"/>
                    </a:lnTo>
                    <a:lnTo>
                      <a:pt x="284" y="1193"/>
                    </a:lnTo>
                    <a:lnTo>
                      <a:pt x="298" y="1240"/>
                    </a:lnTo>
                    <a:lnTo>
                      <a:pt x="314" y="1283"/>
                    </a:lnTo>
                    <a:lnTo>
                      <a:pt x="331" y="1325"/>
                    </a:lnTo>
                    <a:lnTo>
                      <a:pt x="351" y="1364"/>
                    </a:lnTo>
                    <a:lnTo>
                      <a:pt x="371" y="1402"/>
                    </a:lnTo>
                    <a:lnTo>
                      <a:pt x="393" y="1437"/>
                    </a:lnTo>
                    <a:lnTo>
                      <a:pt x="414" y="1472"/>
                    </a:lnTo>
                    <a:lnTo>
                      <a:pt x="437" y="1505"/>
                    </a:lnTo>
                    <a:lnTo>
                      <a:pt x="458" y="1537"/>
                    </a:lnTo>
                    <a:lnTo>
                      <a:pt x="483" y="1573"/>
                    </a:lnTo>
                    <a:lnTo>
                      <a:pt x="507" y="1610"/>
                    </a:lnTo>
                    <a:lnTo>
                      <a:pt x="530" y="1646"/>
                    </a:lnTo>
                    <a:lnTo>
                      <a:pt x="551" y="1683"/>
                    </a:lnTo>
                    <a:lnTo>
                      <a:pt x="569" y="1721"/>
                    </a:lnTo>
                    <a:lnTo>
                      <a:pt x="584" y="1760"/>
                    </a:lnTo>
                    <a:lnTo>
                      <a:pt x="595" y="1800"/>
                    </a:lnTo>
                    <a:lnTo>
                      <a:pt x="603" y="1843"/>
                    </a:lnTo>
                    <a:lnTo>
                      <a:pt x="605" y="1888"/>
                    </a:lnTo>
                    <a:lnTo>
                      <a:pt x="608" y="1912"/>
                    </a:lnTo>
                    <a:lnTo>
                      <a:pt x="617" y="1936"/>
                    </a:lnTo>
                    <a:lnTo>
                      <a:pt x="630" y="1958"/>
                    </a:lnTo>
                    <a:lnTo>
                      <a:pt x="647" y="1978"/>
                    </a:lnTo>
                    <a:lnTo>
                      <a:pt x="665" y="1996"/>
                    </a:lnTo>
                    <a:lnTo>
                      <a:pt x="683" y="2011"/>
                    </a:lnTo>
                    <a:lnTo>
                      <a:pt x="701" y="2025"/>
                    </a:lnTo>
                    <a:lnTo>
                      <a:pt x="1328" y="2025"/>
                    </a:lnTo>
                    <a:lnTo>
                      <a:pt x="1346" y="2011"/>
                    </a:lnTo>
                    <a:lnTo>
                      <a:pt x="1364" y="1996"/>
                    </a:lnTo>
                    <a:lnTo>
                      <a:pt x="1383" y="1978"/>
                    </a:lnTo>
                    <a:lnTo>
                      <a:pt x="1399" y="1958"/>
                    </a:lnTo>
                    <a:lnTo>
                      <a:pt x="1412" y="1936"/>
                    </a:lnTo>
                    <a:lnTo>
                      <a:pt x="1421" y="1912"/>
                    </a:lnTo>
                    <a:lnTo>
                      <a:pt x="1424" y="1888"/>
                    </a:lnTo>
                    <a:lnTo>
                      <a:pt x="1426" y="1843"/>
                    </a:lnTo>
                    <a:lnTo>
                      <a:pt x="1434" y="1800"/>
                    </a:lnTo>
                    <a:lnTo>
                      <a:pt x="1445" y="1760"/>
                    </a:lnTo>
                    <a:lnTo>
                      <a:pt x="1460" y="1721"/>
                    </a:lnTo>
                    <a:lnTo>
                      <a:pt x="1478" y="1684"/>
                    </a:lnTo>
                    <a:lnTo>
                      <a:pt x="1498" y="1646"/>
                    </a:lnTo>
                    <a:lnTo>
                      <a:pt x="1520" y="1610"/>
                    </a:lnTo>
                    <a:lnTo>
                      <a:pt x="1545" y="1574"/>
                    </a:lnTo>
                    <a:lnTo>
                      <a:pt x="1570" y="1538"/>
                    </a:lnTo>
                    <a:lnTo>
                      <a:pt x="1592" y="1506"/>
                    </a:lnTo>
                    <a:lnTo>
                      <a:pt x="1614" y="1473"/>
                    </a:lnTo>
                    <a:lnTo>
                      <a:pt x="1636" y="1438"/>
                    </a:lnTo>
                    <a:lnTo>
                      <a:pt x="1658" y="1402"/>
                    </a:lnTo>
                    <a:lnTo>
                      <a:pt x="1678" y="1364"/>
                    </a:lnTo>
                    <a:lnTo>
                      <a:pt x="1698" y="1325"/>
                    </a:lnTo>
                    <a:lnTo>
                      <a:pt x="1715" y="1283"/>
                    </a:lnTo>
                    <a:lnTo>
                      <a:pt x="1731" y="1240"/>
                    </a:lnTo>
                    <a:lnTo>
                      <a:pt x="1745" y="1193"/>
                    </a:lnTo>
                    <a:lnTo>
                      <a:pt x="1756" y="1143"/>
                    </a:lnTo>
                    <a:lnTo>
                      <a:pt x="1765" y="1090"/>
                    </a:lnTo>
                    <a:lnTo>
                      <a:pt x="1770" y="1034"/>
                    </a:lnTo>
                    <a:lnTo>
                      <a:pt x="1772" y="973"/>
                    </a:lnTo>
                    <a:lnTo>
                      <a:pt x="1769" y="908"/>
                    </a:lnTo>
                    <a:lnTo>
                      <a:pt x="1760" y="844"/>
                    </a:lnTo>
                    <a:lnTo>
                      <a:pt x="1745" y="782"/>
                    </a:lnTo>
                    <a:lnTo>
                      <a:pt x="1725" y="723"/>
                    </a:lnTo>
                    <a:lnTo>
                      <a:pt x="1700" y="666"/>
                    </a:lnTo>
                    <a:lnTo>
                      <a:pt x="1668" y="610"/>
                    </a:lnTo>
                    <a:lnTo>
                      <a:pt x="1634" y="559"/>
                    </a:lnTo>
                    <a:lnTo>
                      <a:pt x="1594" y="511"/>
                    </a:lnTo>
                    <a:lnTo>
                      <a:pt x="1550" y="466"/>
                    </a:lnTo>
                    <a:lnTo>
                      <a:pt x="1503" y="424"/>
                    </a:lnTo>
                    <a:lnTo>
                      <a:pt x="1451" y="386"/>
                    </a:lnTo>
                    <a:lnTo>
                      <a:pt x="1397" y="352"/>
                    </a:lnTo>
                    <a:lnTo>
                      <a:pt x="1339" y="324"/>
                    </a:lnTo>
                    <a:lnTo>
                      <a:pt x="1278" y="299"/>
                    </a:lnTo>
                    <a:lnTo>
                      <a:pt x="1216" y="281"/>
                    </a:lnTo>
                    <a:lnTo>
                      <a:pt x="1151" y="266"/>
                    </a:lnTo>
                    <a:lnTo>
                      <a:pt x="1084" y="258"/>
                    </a:lnTo>
                    <a:lnTo>
                      <a:pt x="1014" y="255"/>
                    </a:lnTo>
                    <a:close/>
                    <a:moveTo>
                      <a:pt x="1014" y="0"/>
                    </a:moveTo>
                    <a:lnTo>
                      <a:pt x="1097" y="3"/>
                    </a:lnTo>
                    <a:lnTo>
                      <a:pt x="1179" y="13"/>
                    </a:lnTo>
                    <a:lnTo>
                      <a:pt x="1258" y="29"/>
                    </a:lnTo>
                    <a:lnTo>
                      <a:pt x="1335" y="50"/>
                    </a:lnTo>
                    <a:lnTo>
                      <a:pt x="1408" y="77"/>
                    </a:lnTo>
                    <a:lnTo>
                      <a:pt x="1480" y="109"/>
                    </a:lnTo>
                    <a:lnTo>
                      <a:pt x="1548" y="147"/>
                    </a:lnTo>
                    <a:lnTo>
                      <a:pt x="1613" y="188"/>
                    </a:lnTo>
                    <a:lnTo>
                      <a:pt x="1673" y="235"/>
                    </a:lnTo>
                    <a:lnTo>
                      <a:pt x="1731" y="286"/>
                    </a:lnTo>
                    <a:lnTo>
                      <a:pt x="1783" y="340"/>
                    </a:lnTo>
                    <a:lnTo>
                      <a:pt x="1833" y="399"/>
                    </a:lnTo>
                    <a:lnTo>
                      <a:pt x="1877" y="461"/>
                    </a:lnTo>
                    <a:lnTo>
                      <a:pt x="1915" y="526"/>
                    </a:lnTo>
                    <a:lnTo>
                      <a:pt x="1949" y="595"/>
                    </a:lnTo>
                    <a:lnTo>
                      <a:pt x="1976" y="667"/>
                    </a:lnTo>
                    <a:lnTo>
                      <a:pt x="1999" y="739"/>
                    </a:lnTo>
                    <a:lnTo>
                      <a:pt x="2015" y="815"/>
                    </a:lnTo>
                    <a:lnTo>
                      <a:pt x="2025" y="893"/>
                    </a:lnTo>
                    <a:lnTo>
                      <a:pt x="2029" y="973"/>
                    </a:lnTo>
                    <a:lnTo>
                      <a:pt x="2026" y="1041"/>
                    </a:lnTo>
                    <a:lnTo>
                      <a:pt x="2021" y="1105"/>
                    </a:lnTo>
                    <a:lnTo>
                      <a:pt x="2013" y="1166"/>
                    </a:lnTo>
                    <a:lnTo>
                      <a:pt x="2001" y="1224"/>
                    </a:lnTo>
                    <a:lnTo>
                      <a:pt x="1988" y="1278"/>
                    </a:lnTo>
                    <a:lnTo>
                      <a:pt x="1972" y="1329"/>
                    </a:lnTo>
                    <a:lnTo>
                      <a:pt x="1953" y="1378"/>
                    </a:lnTo>
                    <a:lnTo>
                      <a:pt x="1934" y="1424"/>
                    </a:lnTo>
                    <a:lnTo>
                      <a:pt x="1913" y="1466"/>
                    </a:lnTo>
                    <a:lnTo>
                      <a:pt x="1892" y="1507"/>
                    </a:lnTo>
                    <a:lnTo>
                      <a:pt x="1869" y="1546"/>
                    </a:lnTo>
                    <a:lnTo>
                      <a:pt x="1847" y="1583"/>
                    </a:lnTo>
                    <a:lnTo>
                      <a:pt x="1825" y="1617"/>
                    </a:lnTo>
                    <a:lnTo>
                      <a:pt x="1803" y="1649"/>
                    </a:lnTo>
                    <a:lnTo>
                      <a:pt x="1781" y="1681"/>
                    </a:lnTo>
                    <a:lnTo>
                      <a:pt x="1756" y="1719"/>
                    </a:lnTo>
                    <a:lnTo>
                      <a:pt x="1733" y="1753"/>
                    </a:lnTo>
                    <a:lnTo>
                      <a:pt x="1714" y="1785"/>
                    </a:lnTo>
                    <a:lnTo>
                      <a:pt x="1700" y="1813"/>
                    </a:lnTo>
                    <a:lnTo>
                      <a:pt x="1689" y="1839"/>
                    </a:lnTo>
                    <a:lnTo>
                      <a:pt x="1682" y="1864"/>
                    </a:lnTo>
                    <a:lnTo>
                      <a:pt x="1680" y="1888"/>
                    </a:lnTo>
                    <a:lnTo>
                      <a:pt x="1677" y="1934"/>
                    </a:lnTo>
                    <a:lnTo>
                      <a:pt x="1667" y="1980"/>
                    </a:lnTo>
                    <a:lnTo>
                      <a:pt x="1652" y="2025"/>
                    </a:lnTo>
                    <a:lnTo>
                      <a:pt x="1630" y="2068"/>
                    </a:lnTo>
                    <a:lnTo>
                      <a:pt x="1604" y="2110"/>
                    </a:lnTo>
                    <a:lnTo>
                      <a:pt x="1572" y="2150"/>
                    </a:lnTo>
                    <a:lnTo>
                      <a:pt x="1534" y="2187"/>
                    </a:lnTo>
                    <a:lnTo>
                      <a:pt x="1491" y="2221"/>
                    </a:lnTo>
                    <a:lnTo>
                      <a:pt x="1490" y="2242"/>
                    </a:lnTo>
                    <a:lnTo>
                      <a:pt x="1489" y="2267"/>
                    </a:lnTo>
                    <a:lnTo>
                      <a:pt x="1487" y="2294"/>
                    </a:lnTo>
                    <a:lnTo>
                      <a:pt x="1486" y="2322"/>
                    </a:lnTo>
                    <a:lnTo>
                      <a:pt x="1484" y="2350"/>
                    </a:lnTo>
                    <a:lnTo>
                      <a:pt x="1483" y="2378"/>
                    </a:lnTo>
                    <a:lnTo>
                      <a:pt x="1481" y="2405"/>
                    </a:lnTo>
                    <a:lnTo>
                      <a:pt x="1480" y="2429"/>
                    </a:lnTo>
                    <a:lnTo>
                      <a:pt x="1479" y="2449"/>
                    </a:lnTo>
                    <a:lnTo>
                      <a:pt x="1478" y="2466"/>
                    </a:lnTo>
                    <a:lnTo>
                      <a:pt x="1478" y="2476"/>
                    </a:lnTo>
                    <a:lnTo>
                      <a:pt x="1476" y="2479"/>
                    </a:lnTo>
                    <a:lnTo>
                      <a:pt x="1476" y="2492"/>
                    </a:lnTo>
                    <a:lnTo>
                      <a:pt x="1474" y="2506"/>
                    </a:lnTo>
                    <a:lnTo>
                      <a:pt x="1470" y="2522"/>
                    </a:lnTo>
                    <a:lnTo>
                      <a:pt x="1465" y="2539"/>
                    </a:lnTo>
                    <a:lnTo>
                      <a:pt x="1457" y="2557"/>
                    </a:lnTo>
                    <a:lnTo>
                      <a:pt x="1446" y="2575"/>
                    </a:lnTo>
                    <a:lnTo>
                      <a:pt x="1432" y="2594"/>
                    </a:lnTo>
                    <a:lnTo>
                      <a:pt x="1416" y="2613"/>
                    </a:lnTo>
                    <a:lnTo>
                      <a:pt x="1395" y="2631"/>
                    </a:lnTo>
                    <a:lnTo>
                      <a:pt x="1370" y="2650"/>
                    </a:lnTo>
                    <a:lnTo>
                      <a:pt x="1340" y="2666"/>
                    </a:lnTo>
                    <a:lnTo>
                      <a:pt x="1307" y="2683"/>
                    </a:lnTo>
                    <a:lnTo>
                      <a:pt x="1267" y="2698"/>
                    </a:lnTo>
                    <a:lnTo>
                      <a:pt x="1244" y="2727"/>
                    </a:lnTo>
                    <a:lnTo>
                      <a:pt x="1216" y="2754"/>
                    </a:lnTo>
                    <a:lnTo>
                      <a:pt x="1184" y="2779"/>
                    </a:lnTo>
                    <a:lnTo>
                      <a:pt x="1162" y="2790"/>
                    </a:lnTo>
                    <a:lnTo>
                      <a:pt x="1138" y="2798"/>
                    </a:lnTo>
                    <a:lnTo>
                      <a:pt x="1113" y="2800"/>
                    </a:lnTo>
                    <a:lnTo>
                      <a:pt x="916" y="2800"/>
                    </a:lnTo>
                    <a:lnTo>
                      <a:pt x="891" y="2798"/>
                    </a:lnTo>
                    <a:lnTo>
                      <a:pt x="867" y="2790"/>
                    </a:lnTo>
                    <a:lnTo>
                      <a:pt x="845" y="2779"/>
                    </a:lnTo>
                    <a:lnTo>
                      <a:pt x="813" y="2754"/>
                    </a:lnTo>
                    <a:lnTo>
                      <a:pt x="785" y="2727"/>
                    </a:lnTo>
                    <a:lnTo>
                      <a:pt x="762" y="2698"/>
                    </a:lnTo>
                    <a:lnTo>
                      <a:pt x="720" y="2681"/>
                    </a:lnTo>
                    <a:lnTo>
                      <a:pt x="684" y="2664"/>
                    </a:lnTo>
                    <a:lnTo>
                      <a:pt x="653" y="2646"/>
                    </a:lnTo>
                    <a:lnTo>
                      <a:pt x="628" y="2626"/>
                    </a:lnTo>
                    <a:lnTo>
                      <a:pt x="607" y="2606"/>
                    </a:lnTo>
                    <a:lnTo>
                      <a:pt x="590" y="2585"/>
                    </a:lnTo>
                    <a:lnTo>
                      <a:pt x="578" y="2566"/>
                    </a:lnTo>
                    <a:lnTo>
                      <a:pt x="567" y="2546"/>
                    </a:lnTo>
                    <a:lnTo>
                      <a:pt x="561" y="2527"/>
                    </a:lnTo>
                    <a:lnTo>
                      <a:pt x="556" y="2509"/>
                    </a:lnTo>
                    <a:lnTo>
                      <a:pt x="554" y="2494"/>
                    </a:lnTo>
                    <a:lnTo>
                      <a:pt x="552" y="2479"/>
                    </a:lnTo>
                    <a:lnTo>
                      <a:pt x="552" y="2479"/>
                    </a:lnTo>
                    <a:lnTo>
                      <a:pt x="552" y="2476"/>
                    </a:lnTo>
                    <a:lnTo>
                      <a:pt x="551" y="2466"/>
                    </a:lnTo>
                    <a:lnTo>
                      <a:pt x="550" y="2449"/>
                    </a:lnTo>
                    <a:lnTo>
                      <a:pt x="549" y="2429"/>
                    </a:lnTo>
                    <a:lnTo>
                      <a:pt x="548" y="2405"/>
                    </a:lnTo>
                    <a:lnTo>
                      <a:pt x="546" y="2378"/>
                    </a:lnTo>
                    <a:lnTo>
                      <a:pt x="545" y="2350"/>
                    </a:lnTo>
                    <a:lnTo>
                      <a:pt x="543" y="2322"/>
                    </a:lnTo>
                    <a:lnTo>
                      <a:pt x="542" y="2294"/>
                    </a:lnTo>
                    <a:lnTo>
                      <a:pt x="540" y="2267"/>
                    </a:lnTo>
                    <a:lnTo>
                      <a:pt x="539" y="2242"/>
                    </a:lnTo>
                    <a:lnTo>
                      <a:pt x="538" y="2221"/>
                    </a:lnTo>
                    <a:lnTo>
                      <a:pt x="495" y="2187"/>
                    </a:lnTo>
                    <a:lnTo>
                      <a:pt x="457" y="2150"/>
                    </a:lnTo>
                    <a:lnTo>
                      <a:pt x="425" y="2110"/>
                    </a:lnTo>
                    <a:lnTo>
                      <a:pt x="398" y="2068"/>
                    </a:lnTo>
                    <a:lnTo>
                      <a:pt x="376" y="2025"/>
                    </a:lnTo>
                    <a:lnTo>
                      <a:pt x="362" y="1980"/>
                    </a:lnTo>
                    <a:lnTo>
                      <a:pt x="352" y="1934"/>
                    </a:lnTo>
                    <a:lnTo>
                      <a:pt x="349" y="1888"/>
                    </a:lnTo>
                    <a:lnTo>
                      <a:pt x="347" y="1864"/>
                    </a:lnTo>
                    <a:lnTo>
                      <a:pt x="340" y="1839"/>
                    </a:lnTo>
                    <a:lnTo>
                      <a:pt x="329" y="1813"/>
                    </a:lnTo>
                    <a:lnTo>
                      <a:pt x="315" y="1785"/>
                    </a:lnTo>
                    <a:lnTo>
                      <a:pt x="296" y="1753"/>
                    </a:lnTo>
                    <a:lnTo>
                      <a:pt x="274" y="1719"/>
                    </a:lnTo>
                    <a:lnTo>
                      <a:pt x="248" y="1682"/>
                    </a:lnTo>
                    <a:lnTo>
                      <a:pt x="227" y="1650"/>
                    </a:lnTo>
                    <a:lnTo>
                      <a:pt x="205" y="1617"/>
                    </a:lnTo>
                    <a:lnTo>
                      <a:pt x="182" y="1583"/>
                    </a:lnTo>
                    <a:lnTo>
                      <a:pt x="160" y="1546"/>
                    </a:lnTo>
                    <a:lnTo>
                      <a:pt x="138" y="1508"/>
                    </a:lnTo>
                    <a:lnTo>
                      <a:pt x="116" y="1466"/>
                    </a:lnTo>
                    <a:lnTo>
                      <a:pt x="95" y="1424"/>
                    </a:lnTo>
                    <a:lnTo>
                      <a:pt x="76" y="1378"/>
                    </a:lnTo>
                    <a:lnTo>
                      <a:pt x="57" y="1329"/>
                    </a:lnTo>
                    <a:lnTo>
                      <a:pt x="41" y="1278"/>
                    </a:lnTo>
                    <a:lnTo>
                      <a:pt x="28" y="1224"/>
                    </a:lnTo>
                    <a:lnTo>
                      <a:pt x="16" y="1166"/>
                    </a:lnTo>
                    <a:lnTo>
                      <a:pt x="8" y="1105"/>
                    </a:lnTo>
                    <a:lnTo>
                      <a:pt x="2" y="1041"/>
                    </a:lnTo>
                    <a:lnTo>
                      <a:pt x="0" y="973"/>
                    </a:lnTo>
                    <a:lnTo>
                      <a:pt x="4" y="893"/>
                    </a:lnTo>
                    <a:lnTo>
                      <a:pt x="14" y="815"/>
                    </a:lnTo>
                    <a:lnTo>
                      <a:pt x="30" y="739"/>
                    </a:lnTo>
                    <a:lnTo>
                      <a:pt x="53" y="667"/>
                    </a:lnTo>
                    <a:lnTo>
                      <a:pt x="80" y="595"/>
                    </a:lnTo>
                    <a:lnTo>
                      <a:pt x="114" y="526"/>
                    </a:lnTo>
                    <a:lnTo>
                      <a:pt x="152" y="461"/>
                    </a:lnTo>
                    <a:lnTo>
                      <a:pt x="196" y="399"/>
                    </a:lnTo>
                    <a:lnTo>
                      <a:pt x="246" y="340"/>
                    </a:lnTo>
                    <a:lnTo>
                      <a:pt x="298" y="286"/>
                    </a:lnTo>
                    <a:lnTo>
                      <a:pt x="356" y="235"/>
                    </a:lnTo>
                    <a:lnTo>
                      <a:pt x="416" y="188"/>
                    </a:lnTo>
                    <a:lnTo>
                      <a:pt x="481" y="147"/>
                    </a:lnTo>
                    <a:lnTo>
                      <a:pt x="549" y="109"/>
                    </a:lnTo>
                    <a:lnTo>
                      <a:pt x="621" y="77"/>
                    </a:lnTo>
                    <a:lnTo>
                      <a:pt x="695" y="50"/>
                    </a:lnTo>
                    <a:lnTo>
                      <a:pt x="771" y="29"/>
                    </a:lnTo>
                    <a:lnTo>
                      <a:pt x="850" y="13"/>
                    </a:lnTo>
                    <a:lnTo>
                      <a:pt x="932" y="3"/>
                    </a:lnTo>
                    <a:lnTo>
                      <a:pt x="101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14"/>
              <p:cNvSpPr/>
              <p:nvPr/>
            </p:nvSpPr>
            <p:spPr>
              <a:xfrm>
                <a:off x="4984751" y="2243138"/>
                <a:ext cx="19050" cy="46038"/>
              </a:xfrm>
              <a:custGeom>
                <a:avLst/>
                <a:gdLst/>
                <a:ahLst/>
                <a:cxnLst/>
                <a:rect l="l" t="t" r="r" b="b"/>
                <a:pathLst>
                  <a:path w="127" h="318" extrusionOk="0">
                    <a:moveTo>
                      <a:pt x="63" y="0"/>
                    </a:moveTo>
                    <a:lnTo>
                      <a:pt x="63" y="0"/>
                    </a:lnTo>
                    <a:lnTo>
                      <a:pt x="80" y="2"/>
                    </a:lnTo>
                    <a:lnTo>
                      <a:pt x="96" y="9"/>
                    </a:lnTo>
                    <a:lnTo>
                      <a:pt x="109" y="19"/>
                    </a:lnTo>
                    <a:lnTo>
                      <a:pt x="119" y="32"/>
                    </a:lnTo>
                    <a:lnTo>
                      <a:pt x="125" y="47"/>
                    </a:lnTo>
                    <a:lnTo>
                      <a:pt x="127" y="64"/>
                    </a:lnTo>
                    <a:lnTo>
                      <a:pt x="127" y="254"/>
                    </a:lnTo>
                    <a:lnTo>
                      <a:pt x="125" y="272"/>
                    </a:lnTo>
                    <a:lnTo>
                      <a:pt x="119" y="286"/>
                    </a:lnTo>
                    <a:lnTo>
                      <a:pt x="109" y="300"/>
                    </a:lnTo>
                    <a:lnTo>
                      <a:pt x="96" y="309"/>
                    </a:lnTo>
                    <a:lnTo>
                      <a:pt x="80" y="315"/>
                    </a:lnTo>
                    <a:lnTo>
                      <a:pt x="63" y="318"/>
                    </a:lnTo>
                    <a:lnTo>
                      <a:pt x="47" y="315"/>
                    </a:lnTo>
                    <a:lnTo>
                      <a:pt x="31" y="309"/>
                    </a:lnTo>
                    <a:lnTo>
                      <a:pt x="18" y="300"/>
                    </a:lnTo>
                    <a:lnTo>
                      <a:pt x="8" y="286"/>
                    </a:lnTo>
                    <a:lnTo>
                      <a:pt x="2" y="272"/>
                    </a:lnTo>
                    <a:lnTo>
                      <a:pt x="0" y="254"/>
                    </a:lnTo>
                    <a:lnTo>
                      <a:pt x="0" y="64"/>
                    </a:lnTo>
                    <a:lnTo>
                      <a:pt x="2" y="47"/>
                    </a:lnTo>
                    <a:lnTo>
                      <a:pt x="8" y="32"/>
                    </a:lnTo>
                    <a:lnTo>
                      <a:pt x="18" y="19"/>
                    </a:lnTo>
                    <a:lnTo>
                      <a:pt x="31" y="9"/>
                    </a:lnTo>
                    <a:lnTo>
                      <a:pt x="47" y="2"/>
                    </a:lnTo>
                    <a:lnTo>
                      <a:pt x="6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14"/>
              <p:cNvSpPr/>
              <p:nvPr/>
            </p:nvSpPr>
            <p:spPr>
              <a:xfrm>
                <a:off x="4881563" y="2271713"/>
                <a:ext cx="31750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293" extrusionOk="0">
                    <a:moveTo>
                      <a:pt x="64" y="0"/>
                    </a:moveTo>
                    <a:lnTo>
                      <a:pt x="80" y="2"/>
                    </a:lnTo>
                    <a:lnTo>
                      <a:pt x="95" y="8"/>
                    </a:lnTo>
                    <a:lnTo>
                      <a:pt x="109" y="18"/>
                    </a:lnTo>
                    <a:lnTo>
                      <a:pt x="119" y="32"/>
                    </a:lnTo>
                    <a:lnTo>
                      <a:pt x="216" y="197"/>
                    </a:lnTo>
                    <a:lnTo>
                      <a:pt x="222" y="213"/>
                    </a:lnTo>
                    <a:lnTo>
                      <a:pt x="224" y="230"/>
                    </a:lnTo>
                    <a:lnTo>
                      <a:pt x="222" y="245"/>
                    </a:lnTo>
                    <a:lnTo>
                      <a:pt x="216" y="261"/>
                    </a:lnTo>
                    <a:lnTo>
                      <a:pt x="206" y="274"/>
                    </a:lnTo>
                    <a:lnTo>
                      <a:pt x="193" y="285"/>
                    </a:lnTo>
                    <a:lnTo>
                      <a:pt x="177" y="291"/>
                    </a:lnTo>
                    <a:lnTo>
                      <a:pt x="160" y="293"/>
                    </a:lnTo>
                    <a:lnTo>
                      <a:pt x="143" y="291"/>
                    </a:lnTo>
                    <a:lnTo>
                      <a:pt x="129" y="285"/>
                    </a:lnTo>
                    <a:lnTo>
                      <a:pt x="115" y="274"/>
                    </a:lnTo>
                    <a:lnTo>
                      <a:pt x="105" y="261"/>
                    </a:lnTo>
                    <a:lnTo>
                      <a:pt x="8" y="95"/>
                    </a:lnTo>
                    <a:lnTo>
                      <a:pt x="2" y="80"/>
                    </a:lnTo>
                    <a:lnTo>
                      <a:pt x="0" y="63"/>
                    </a:lnTo>
                    <a:lnTo>
                      <a:pt x="2" y="48"/>
                    </a:lnTo>
                    <a:lnTo>
                      <a:pt x="8" y="32"/>
                    </a:lnTo>
                    <a:lnTo>
                      <a:pt x="19" y="19"/>
                    </a:lnTo>
                    <a:lnTo>
                      <a:pt x="31" y="9"/>
                    </a:lnTo>
                    <a:lnTo>
                      <a:pt x="48" y="2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14"/>
              <p:cNvSpPr/>
              <p:nvPr/>
            </p:nvSpPr>
            <p:spPr>
              <a:xfrm>
                <a:off x="4805363" y="2346325"/>
                <a:ext cx="41275" cy="33338"/>
              </a:xfrm>
              <a:custGeom>
                <a:avLst/>
                <a:gdLst/>
                <a:ahLst/>
                <a:cxnLst/>
                <a:rect l="l" t="t" r="r" b="b"/>
                <a:pathLst>
                  <a:path w="294" h="222" extrusionOk="0">
                    <a:moveTo>
                      <a:pt x="64" y="0"/>
                    </a:moveTo>
                    <a:lnTo>
                      <a:pt x="79" y="2"/>
                    </a:lnTo>
                    <a:lnTo>
                      <a:pt x="96" y="8"/>
                    </a:lnTo>
                    <a:lnTo>
                      <a:pt x="263" y="103"/>
                    </a:lnTo>
                    <a:lnTo>
                      <a:pt x="276" y="114"/>
                    </a:lnTo>
                    <a:lnTo>
                      <a:pt x="286" y="127"/>
                    </a:lnTo>
                    <a:lnTo>
                      <a:pt x="292" y="142"/>
                    </a:lnTo>
                    <a:lnTo>
                      <a:pt x="294" y="158"/>
                    </a:lnTo>
                    <a:lnTo>
                      <a:pt x="292" y="175"/>
                    </a:lnTo>
                    <a:lnTo>
                      <a:pt x="286" y="190"/>
                    </a:lnTo>
                    <a:lnTo>
                      <a:pt x="275" y="204"/>
                    </a:lnTo>
                    <a:lnTo>
                      <a:pt x="262" y="214"/>
                    </a:lnTo>
                    <a:lnTo>
                      <a:pt x="246" y="220"/>
                    </a:lnTo>
                    <a:lnTo>
                      <a:pt x="230" y="222"/>
                    </a:lnTo>
                    <a:lnTo>
                      <a:pt x="213" y="220"/>
                    </a:lnTo>
                    <a:lnTo>
                      <a:pt x="198" y="213"/>
                    </a:lnTo>
                    <a:lnTo>
                      <a:pt x="31" y="118"/>
                    </a:lnTo>
                    <a:lnTo>
                      <a:pt x="18" y="108"/>
                    </a:lnTo>
                    <a:lnTo>
                      <a:pt x="8" y="95"/>
                    </a:lnTo>
                    <a:lnTo>
                      <a:pt x="2" y="80"/>
                    </a:lnTo>
                    <a:lnTo>
                      <a:pt x="0" y="63"/>
                    </a:lnTo>
                    <a:lnTo>
                      <a:pt x="2" y="47"/>
                    </a:lnTo>
                    <a:lnTo>
                      <a:pt x="8" y="31"/>
                    </a:lnTo>
                    <a:lnTo>
                      <a:pt x="19" y="18"/>
                    </a:lnTo>
                    <a:lnTo>
                      <a:pt x="32" y="8"/>
                    </a:lnTo>
                    <a:lnTo>
                      <a:pt x="47" y="2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14"/>
              <p:cNvSpPr/>
              <p:nvPr/>
            </p:nvSpPr>
            <p:spPr>
              <a:xfrm>
                <a:off x="4776788" y="2449513"/>
                <a:ext cx="46038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128" extrusionOk="0">
                    <a:moveTo>
                      <a:pt x="64" y="0"/>
                    </a:moveTo>
                    <a:lnTo>
                      <a:pt x="257" y="0"/>
                    </a:lnTo>
                    <a:lnTo>
                      <a:pt x="273" y="4"/>
                    </a:lnTo>
                    <a:lnTo>
                      <a:pt x="289" y="10"/>
                    </a:lnTo>
                    <a:lnTo>
                      <a:pt x="302" y="19"/>
                    </a:lnTo>
                    <a:lnTo>
                      <a:pt x="312" y="33"/>
                    </a:lnTo>
                    <a:lnTo>
                      <a:pt x="318" y="47"/>
                    </a:lnTo>
                    <a:lnTo>
                      <a:pt x="321" y="65"/>
                    </a:lnTo>
                    <a:lnTo>
                      <a:pt x="318" y="82"/>
                    </a:lnTo>
                    <a:lnTo>
                      <a:pt x="312" y="96"/>
                    </a:lnTo>
                    <a:lnTo>
                      <a:pt x="302" y="110"/>
                    </a:lnTo>
                    <a:lnTo>
                      <a:pt x="289" y="119"/>
                    </a:lnTo>
                    <a:lnTo>
                      <a:pt x="273" y="126"/>
                    </a:lnTo>
                    <a:lnTo>
                      <a:pt x="257" y="128"/>
                    </a:lnTo>
                    <a:lnTo>
                      <a:pt x="64" y="128"/>
                    </a:lnTo>
                    <a:lnTo>
                      <a:pt x="47" y="126"/>
                    </a:lnTo>
                    <a:lnTo>
                      <a:pt x="32" y="119"/>
                    </a:lnTo>
                    <a:lnTo>
                      <a:pt x="19" y="110"/>
                    </a:lnTo>
                    <a:lnTo>
                      <a:pt x="9" y="96"/>
                    </a:lnTo>
                    <a:lnTo>
                      <a:pt x="2" y="82"/>
                    </a:lnTo>
                    <a:lnTo>
                      <a:pt x="0" y="65"/>
                    </a:lnTo>
                    <a:lnTo>
                      <a:pt x="2" y="47"/>
                    </a:lnTo>
                    <a:lnTo>
                      <a:pt x="9" y="33"/>
                    </a:lnTo>
                    <a:lnTo>
                      <a:pt x="19" y="19"/>
                    </a:lnTo>
                    <a:lnTo>
                      <a:pt x="32" y="10"/>
                    </a:lnTo>
                    <a:lnTo>
                      <a:pt x="47" y="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14"/>
              <p:cNvSpPr/>
              <p:nvPr/>
            </p:nvSpPr>
            <p:spPr>
              <a:xfrm>
                <a:off x="4805363" y="2540000"/>
                <a:ext cx="41275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294" h="224" extrusionOk="0">
                    <a:moveTo>
                      <a:pt x="230" y="0"/>
                    </a:moveTo>
                    <a:lnTo>
                      <a:pt x="247" y="3"/>
                    </a:lnTo>
                    <a:lnTo>
                      <a:pt x="262" y="9"/>
                    </a:lnTo>
                    <a:lnTo>
                      <a:pt x="275" y="19"/>
                    </a:lnTo>
                    <a:lnTo>
                      <a:pt x="286" y="33"/>
                    </a:lnTo>
                    <a:lnTo>
                      <a:pt x="292" y="48"/>
                    </a:lnTo>
                    <a:lnTo>
                      <a:pt x="294" y="65"/>
                    </a:lnTo>
                    <a:lnTo>
                      <a:pt x="292" y="80"/>
                    </a:lnTo>
                    <a:lnTo>
                      <a:pt x="286" y="96"/>
                    </a:lnTo>
                    <a:lnTo>
                      <a:pt x="275" y="110"/>
                    </a:lnTo>
                    <a:lnTo>
                      <a:pt x="263" y="120"/>
                    </a:lnTo>
                    <a:lnTo>
                      <a:pt x="96" y="215"/>
                    </a:lnTo>
                    <a:lnTo>
                      <a:pt x="80" y="221"/>
                    </a:lnTo>
                    <a:lnTo>
                      <a:pt x="64" y="224"/>
                    </a:lnTo>
                    <a:lnTo>
                      <a:pt x="47" y="221"/>
                    </a:lnTo>
                    <a:lnTo>
                      <a:pt x="32" y="216"/>
                    </a:lnTo>
                    <a:lnTo>
                      <a:pt x="19" y="205"/>
                    </a:lnTo>
                    <a:lnTo>
                      <a:pt x="8" y="192"/>
                    </a:lnTo>
                    <a:lnTo>
                      <a:pt x="2" y="176"/>
                    </a:lnTo>
                    <a:lnTo>
                      <a:pt x="0" y="159"/>
                    </a:lnTo>
                    <a:lnTo>
                      <a:pt x="2" y="144"/>
                    </a:lnTo>
                    <a:lnTo>
                      <a:pt x="8" y="128"/>
                    </a:lnTo>
                    <a:lnTo>
                      <a:pt x="18" y="116"/>
                    </a:lnTo>
                    <a:lnTo>
                      <a:pt x="31" y="105"/>
                    </a:lnTo>
                    <a:lnTo>
                      <a:pt x="198" y="10"/>
                    </a:lnTo>
                    <a:lnTo>
                      <a:pt x="215" y="2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14"/>
              <p:cNvSpPr/>
              <p:nvPr/>
            </p:nvSpPr>
            <p:spPr>
              <a:xfrm>
                <a:off x="5141913" y="2540000"/>
                <a:ext cx="41275" cy="31750"/>
              </a:xfrm>
              <a:custGeom>
                <a:avLst/>
                <a:gdLst/>
                <a:ahLst/>
                <a:cxnLst/>
                <a:rect l="l" t="t" r="r" b="b"/>
                <a:pathLst>
                  <a:path w="294" h="224" extrusionOk="0">
                    <a:moveTo>
                      <a:pt x="64" y="0"/>
                    </a:moveTo>
                    <a:lnTo>
                      <a:pt x="80" y="2"/>
                    </a:lnTo>
                    <a:lnTo>
                      <a:pt x="96" y="10"/>
                    </a:lnTo>
                    <a:lnTo>
                      <a:pt x="263" y="105"/>
                    </a:lnTo>
                    <a:lnTo>
                      <a:pt x="276" y="116"/>
                    </a:lnTo>
                    <a:lnTo>
                      <a:pt x="286" y="128"/>
                    </a:lnTo>
                    <a:lnTo>
                      <a:pt x="292" y="144"/>
                    </a:lnTo>
                    <a:lnTo>
                      <a:pt x="294" y="159"/>
                    </a:lnTo>
                    <a:lnTo>
                      <a:pt x="292" y="176"/>
                    </a:lnTo>
                    <a:lnTo>
                      <a:pt x="286" y="192"/>
                    </a:lnTo>
                    <a:lnTo>
                      <a:pt x="275" y="205"/>
                    </a:lnTo>
                    <a:lnTo>
                      <a:pt x="262" y="216"/>
                    </a:lnTo>
                    <a:lnTo>
                      <a:pt x="247" y="221"/>
                    </a:lnTo>
                    <a:lnTo>
                      <a:pt x="230" y="224"/>
                    </a:lnTo>
                    <a:lnTo>
                      <a:pt x="214" y="221"/>
                    </a:lnTo>
                    <a:lnTo>
                      <a:pt x="198" y="215"/>
                    </a:lnTo>
                    <a:lnTo>
                      <a:pt x="31" y="120"/>
                    </a:lnTo>
                    <a:lnTo>
                      <a:pt x="19" y="110"/>
                    </a:lnTo>
                    <a:lnTo>
                      <a:pt x="8" y="96"/>
                    </a:lnTo>
                    <a:lnTo>
                      <a:pt x="2" y="80"/>
                    </a:lnTo>
                    <a:lnTo>
                      <a:pt x="0" y="65"/>
                    </a:lnTo>
                    <a:lnTo>
                      <a:pt x="2" y="48"/>
                    </a:lnTo>
                    <a:lnTo>
                      <a:pt x="8" y="33"/>
                    </a:lnTo>
                    <a:lnTo>
                      <a:pt x="19" y="19"/>
                    </a:lnTo>
                    <a:lnTo>
                      <a:pt x="32" y="9"/>
                    </a:lnTo>
                    <a:lnTo>
                      <a:pt x="47" y="3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14"/>
              <p:cNvSpPr/>
              <p:nvPr/>
            </p:nvSpPr>
            <p:spPr>
              <a:xfrm>
                <a:off x="5165726" y="2449513"/>
                <a:ext cx="46038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321" h="128" extrusionOk="0">
                    <a:moveTo>
                      <a:pt x="64" y="0"/>
                    </a:moveTo>
                    <a:lnTo>
                      <a:pt x="257" y="0"/>
                    </a:lnTo>
                    <a:lnTo>
                      <a:pt x="274" y="4"/>
                    </a:lnTo>
                    <a:lnTo>
                      <a:pt x="290" y="10"/>
                    </a:lnTo>
                    <a:lnTo>
                      <a:pt x="302" y="19"/>
                    </a:lnTo>
                    <a:lnTo>
                      <a:pt x="312" y="33"/>
                    </a:lnTo>
                    <a:lnTo>
                      <a:pt x="319" y="47"/>
                    </a:lnTo>
                    <a:lnTo>
                      <a:pt x="321" y="65"/>
                    </a:lnTo>
                    <a:lnTo>
                      <a:pt x="319" y="82"/>
                    </a:lnTo>
                    <a:lnTo>
                      <a:pt x="312" y="96"/>
                    </a:lnTo>
                    <a:lnTo>
                      <a:pt x="302" y="110"/>
                    </a:lnTo>
                    <a:lnTo>
                      <a:pt x="290" y="119"/>
                    </a:lnTo>
                    <a:lnTo>
                      <a:pt x="274" y="126"/>
                    </a:lnTo>
                    <a:lnTo>
                      <a:pt x="257" y="128"/>
                    </a:lnTo>
                    <a:lnTo>
                      <a:pt x="64" y="128"/>
                    </a:lnTo>
                    <a:lnTo>
                      <a:pt x="48" y="126"/>
                    </a:lnTo>
                    <a:lnTo>
                      <a:pt x="32" y="119"/>
                    </a:lnTo>
                    <a:lnTo>
                      <a:pt x="19" y="110"/>
                    </a:lnTo>
                    <a:lnTo>
                      <a:pt x="9" y="96"/>
                    </a:lnTo>
                    <a:lnTo>
                      <a:pt x="3" y="82"/>
                    </a:lnTo>
                    <a:lnTo>
                      <a:pt x="0" y="65"/>
                    </a:lnTo>
                    <a:lnTo>
                      <a:pt x="3" y="47"/>
                    </a:lnTo>
                    <a:lnTo>
                      <a:pt x="9" y="33"/>
                    </a:lnTo>
                    <a:lnTo>
                      <a:pt x="19" y="19"/>
                    </a:lnTo>
                    <a:lnTo>
                      <a:pt x="32" y="10"/>
                    </a:lnTo>
                    <a:lnTo>
                      <a:pt x="48" y="4"/>
                    </a:lnTo>
                    <a:lnTo>
                      <a:pt x="6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14"/>
              <p:cNvSpPr/>
              <p:nvPr/>
            </p:nvSpPr>
            <p:spPr>
              <a:xfrm>
                <a:off x="5141913" y="2346325"/>
                <a:ext cx="41275" cy="33338"/>
              </a:xfrm>
              <a:custGeom>
                <a:avLst/>
                <a:gdLst/>
                <a:ahLst/>
                <a:cxnLst/>
                <a:rect l="l" t="t" r="r" b="b"/>
                <a:pathLst>
                  <a:path w="294" h="222" extrusionOk="0">
                    <a:moveTo>
                      <a:pt x="230" y="0"/>
                    </a:moveTo>
                    <a:lnTo>
                      <a:pt x="247" y="2"/>
                    </a:lnTo>
                    <a:lnTo>
                      <a:pt x="262" y="8"/>
                    </a:lnTo>
                    <a:lnTo>
                      <a:pt x="275" y="18"/>
                    </a:lnTo>
                    <a:lnTo>
                      <a:pt x="286" y="31"/>
                    </a:lnTo>
                    <a:lnTo>
                      <a:pt x="292" y="47"/>
                    </a:lnTo>
                    <a:lnTo>
                      <a:pt x="294" y="63"/>
                    </a:lnTo>
                    <a:lnTo>
                      <a:pt x="292" y="80"/>
                    </a:lnTo>
                    <a:lnTo>
                      <a:pt x="286" y="95"/>
                    </a:lnTo>
                    <a:lnTo>
                      <a:pt x="276" y="108"/>
                    </a:lnTo>
                    <a:lnTo>
                      <a:pt x="263" y="118"/>
                    </a:lnTo>
                    <a:lnTo>
                      <a:pt x="96" y="213"/>
                    </a:lnTo>
                    <a:lnTo>
                      <a:pt x="80" y="220"/>
                    </a:lnTo>
                    <a:lnTo>
                      <a:pt x="64" y="222"/>
                    </a:lnTo>
                    <a:lnTo>
                      <a:pt x="48" y="220"/>
                    </a:lnTo>
                    <a:lnTo>
                      <a:pt x="32" y="214"/>
                    </a:lnTo>
                    <a:lnTo>
                      <a:pt x="19" y="204"/>
                    </a:lnTo>
                    <a:lnTo>
                      <a:pt x="8" y="190"/>
                    </a:lnTo>
                    <a:lnTo>
                      <a:pt x="2" y="175"/>
                    </a:lnTo>
                    <a:lnTo>
                      <a:pt x="0" y="158"/>
                    </a:lnTo>
                    <a:lnTo>
                      <a:pt x="2" y="142"/>
                    </a:lnTo>
                    <a:lnTo>
                      <a:pt x="8" y="127"/>
                    </a:lnTo>
                    <a:lnTo>
                      <a:pt x="19" y="114"/>
                    </a:lnTo>
                    <a:lnTo>
                      <a:pt x="31" y="103"/>
                    </a:lnTo>
                    <a:lnTo>
                      <a:pt x="198" y="8"/>
                    </a:lnTo>
                    <a:lnTo>
                      <a:pt x="215" y="2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14"/>
              <p:cNvSpPr/>
              <p:nvPr/>
            </p:nvSpPr>
            <p:spPr>
              <a:xfrm>
                <a:off x="5075238" y="2271713"/>
                <a:ext cx="31750" cy="41275"/>
              </a:xfrm>
              <a:custGeom>
                <a:avLst/>
                <a:gdLst/>
                <a:ahLst/>
                <a:cxnLst/>
                <a:rect l="l" t="t" r="r" b="b"/>
                <a:pathLst>
                  <a:path w="224" h="292" extrusionOk="0">
                    <a:moveTo>
                      <a:pt x="159" y="0"/>
                    </a:moveTo>
                    <a:lnTo>
                      <a:pt x="176" y="2"/>
                    </a:lnTo>
                    <a:lnTo>
                      <a:pt x="192" y="9"/>
                    </a:lnTo>
                    <a:lnTo>
                      <a:pt x="205" y="19"/>
                    </a:lnTo>
                    <a:lnTo>
                      <a:pt x="216" y="32"/>
                    </a:lnTo>
                    <a:lnTo>
                      <a:pt x="222" y="48"/>
                    </a:lnTo>
                    <a:lnTo>
                      <a:pt x="224" y="63"/>
                    </a:lnTo>
                    <a:lnTo>
                      <a:pt x="222" y="80"/>
                    </a:lnTo>
                    <a:lnTo>
                      <a:pt x="216" y="95"/>
                    </a:lnTo>
                    <a:lnTo>
                      <a:pt x="119" y="261"/>
                    </a:lnTo>
                    <a:lnTo>
                      <a:pt x="109" y="274"/>
                    </a:lnTo>
                    <a:lnTo>
                      <a:pt x="95" y="285"/>
                    </a:lnTo>
                    <a:lnTo>
                      <a:pt x="81" y="290"/>
                    </a:lnTo>
                    <a:lnTo>
                      <a:pt x="64" y="292"/>
                    </a:lnTo>
                    <a:lnTo>
                      <a:pt x="48" y="290"/>
                    </a:lnTo>
                    <a:lnTo>
                      <a:pt x="32" y="284"/>
                    </a:lnTo>
                    <a:lnTo>
                      <a:pt x="18" y="273"/>
                    </a:lnTo>
                    <a:lnTo>
                      <a:pt x="8" y="261"/>
                    </a:lnTo>
                    <a:lnTo>
                      <a:pt x="2" y="245"/>
                    </a:lnTo>
                    <a:lnTo>
                      <a:pt x="0" y="230"/>
                    </a:lnTo>
                    <a:lnTo>
                      <a:pt x="2" y="213"/>
                    </a:lnTo>
                    <a:lnTo>
                      <a:pt x="8" y="197"/>
                    </a:lnTo>
                    <a:lnTo>
                      <a:pt x="105" y="32"/>
                    </a:lnTo>
                    <a:lnTo>
                      <a:pt x="115" y="18"/>
                    </a:lnTo>
                    <a:lnTo>
                      <a:pt x="129" y="8"/>
                    </a:lnTo>
                    <a:lnTo>
                      <a:pt x="144" y="2"/>
                    </a:lnTo>
                    <a:lnTo>
                      <a:pt x="15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14"/>
              <p:cNvSpPr/>
              <p:nvPr/>
            </p:nvSpPr>
            <p:spPr>
              <a:xfrm>
                <a:off x="4972051" y="2382838"/>
                <a:ext cx="44450" cy="142875"/>
              </a:xfrm>
              <a:custGeom>
                <a:avLst/>
                <a:gdLst/>
                <a:ahLst/>
                <a:cxnLst/>
                <a:rect l="l" t="t" r="r" b="b"/>
                <a:pathLst>
                  <a:path w="308" h="991" extrusionOk="0">
                    <a:moveTo>
                      <a:pt x="154" y="0"/>
                    </a:moveTo>
                    <a:lnTo>
                      <a:pt x="186" y="2"/>
                    </a:lnTo>
                    <a:lnTo>
                      <a:pt x="213" y="8"/>
                    </a:lnTo>
                    <a:lnTo>
                      <a:pt x="238" y="17"/>
                    </a:lnTo>
                    <a:lnTo>
                      <a:pt x="259" y="30"/>
                    </a:lnTo>
                    <a:lnTo>
                      <a:pt x="277" y="47"/>
                    </a:lnTo>
                    <a:lnTo>
                      <a:pt x="291" y="67"/>
                    </a:lnTo>
                    <a:lnTo>
                      <a:pt x="301" y="91"/>
                    </a:lnTo>
                    <a:lnTo>
                      <a:pt x="306" y="119"/>
                    </a:lnTo>
                    <a:lnTo>
                      <a:pt x="308" y="150"/>
                    </a:lnTo>
                    <a:lnTo>
                      <a:pt x="308" y="375"/>
                    </a:lnTo>
                    <a:lnTo>
                      <a:pt x="307" y="405"/>
                    </a:lnTo>
                    <a:lnTo>
                      <a:pt x="304" y="435"/>
                    </a:lnTo>
                    <a:lnTo>
                      <a:pt x="301" y="466"/>
                    </a:lnTo>
                    <a:lnTo>
                      <a:pt x="240" y="920"/>
                    </a:lnTo>
                    <a:lnTo>
                      <a:pt x="236" y="942"/>
                    </a:lnTo>
                    <a:lnTo>
                      <a:pt x="229" y="959"/>
                    </a:lnTo>
                    <a:lnTo>
                      <a:pt x="219" y="972"/>
                    </a:lnTo>
                    <a:lnTo>
                      <a:pt x="207" y="981"/>
                    </a:lnTo>
                    <a:lnTo>
                      <a:pt x="192" y="987"/>
                    </a:lnTo>
                    <a:lnTo>
                      <a:pt x="174" y="990"/>
                    </a:lnTo>
                    <a:lnTo>
                      <a:pt x="154" y="991"/>
                    </a:lnTo>
                    <a:lnTo>
                      <a:pt x="135" y="990"/>
                    </a:lnTo>
                    <a:lnTo>
                      <a:pt x="117" y="987"/>
                    </a:lnTo>
                    <a:lnTo>
                      <a:pt x="102" y="981"/>
                    </a:lnTo>
                    <a:lnTo>
                      <a:pt x="90" y="972"/>
                    </a:lnTo>
                    <a:lnTo>
                      <a:pt x="80" y="959"/>
                    </a:lnTo>
                    <a:lnTo>
                      <a:pt x="73" y="942"/>
                    </a:lnTo>
                    <a:lnTo>
                      <a:pt x="69" y="920"/>
                    </a:lnTo>
                    <a:lnTo>
                      <a:pt x="8" y="466"/>
                    </a:lnTo>
                    <a:lnTo>
                      <a:pt x="5" y="435"/>
                    </a:lnTo>
                    <a:lnTo>
                      <a:pt x="2" y="405"/>
                    </a:lnTo>
                    <a:lnTo>
                      <a:pt x="0" y="375"/>
                    </a:lnTo>
                    <a:lnTo>
                      <a:pt x="0" y="150"/>
                    </a:lnTo>
                    <a:lnTo>
                      <a:pt x="3" y="119"/>
                    </a:lnTo>
                    <a:lnTo>
                      <a:pt x="8" y="91"/>
                    </a:lnTo>
                    <a:lnTo>
                      <a:pt x="18" y="67"/>
                    </a:lnTo>
                    <a:lnTo>
                      <a:pt x="32" y="47"/>
                    </a:lnTo>
                    <a:lnTo>
                      <a:pt x="50" y="30"/>
                    </a:lnTo>
                    <a:lnTo>
                      <a:pt x="71" y="17"/>
                    </a:lnTo>
                    <a:lnTo>
                      <a:pt x="96" y="8"/>
                    </a:lnTo>
                    <a:lnTo>
                      <a:pt x="123" y="2"/>
                    </a:lnTo>
                    <a:lnTo>
                      <a:pt x="15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p14"/>
              <p:cNvSpPr/>
              <p:nvPr/>
            </p:nvSpPr>
            <p:spPr>
              <a:xfrm>
                <a:off x="4970463" y="2543175"/>
                <a:ext cx="47625" cy="46038"/>
              </a:xfrm>
              <a:custGeom>
                <a:avLst/>
                <a:gdLst/>
                <a:ahLst/>
                <a:cxnLst/>
                <a:rect l="l" t="t" r="r" b="b"/>
                <a:pathLst>
                  <a:path w="321" h="319" extrusionOk="0">
                    <a:moveTo>
                      <a:pt x="160" y="0"/>
                    </a:moveTo>
                    <a:lnTo>
                      <a:pt x="193" y="4"/>
                    </a:lnTo>
                    <a:lnTo>
                      <a:pt x="222" y="14"/>
                    </a:lnTo>
                    <a:lnTo>
                      <a:pt x="250" y="28"/>
                    </a:lnTo>
                    <a:lnTo>
                      <a:pt x="274" y="47"/>
                    </a:lnTo>
                    <a:lnTo>
                      <a:pt x="294" y="71"/>
                    </a:lnTo>
                    <a:lnTo>
                      <a:pt x="308" y="98"/>
                    </a:lnTo>
                    <a:lnTo>
                      <a:pt x="318" y="128"/>
                    </a:lnTo>
                    <a:lnTo>
                      <a:pt x="321" y="159"/>
                    </a:lnTo>
                    <a:lnTo>
                      <a:pt x="318" y="192"/>
                    </a:lnTo>
                    <a:lnTo>
                      <a:pt x="308" y="222"/>
                    </a:lnTo>
                    <a:lnTo>
                      <a:pt x="294" y="249"/>
                    </a:lnTo>
                    <a:lnTo>
                      <a:pt x="274" y="272"/>
                    </a:lnTo>
                    <a:lnTo>
                      <a:pt x="250" y="291"/>
                    </a:lnTo>
                    <a:lnTo>
                      <a:pt x="222" y="306"/>
                    </a:lnTo>
                    <a:lnTo>
                      <a:pt x="193" y="315"/>
                    </a:lnTo>
                    <a:lnTo>
                      <a:pt x="160" y="319"/>
                    </a:lnTo>
                    <a:lnTo>
                      <a:pt x="128" y="315"/>
                    </a:lnTo>
                    <a:lnTo>
                      <a:pt x="99" y="306"/>
                    </a:lnTo>
                    <a:lnTo>
                      <a:pt x="71" y="291"/>
                    </a:lnTo>
                    <a:lnTo>
                      <a:pt x="47" y="272"/>
                    </a:lnTo>
                    <a:lnTo>
                      <a:pt x="27" y="249"/>
                    </a:lnTo>
                    <a:lnTo>
                      <a:pt x="13" y="222"/>
                    </a:lnTo>
                    <a:lnTo>
                      <a:pt x="3" y="192"/>
                    </a:lnTo>
                    <a:lnTo>
                      <a:pt x="0" y="159"/>
                    </a:lnTo>
                    <a:lnTo>
                      <a:pt x="3" y="128"/>
                    </a:lnTo>
                    <a:lnTo>
                      <a:pt x="13" y="98"/>
                    </a:lnTo>
                    <a:lnTo>
                      <a:pt x="27" y="71"/>
                    </a:lnTo>
                    <a:lnTo>
                      <a:pt x="47" y="47"/>
                    </a:lnTo>
                    <a:lnTo>
                      <a:pt x="71" y="28"/>
                    </a:lnTo>
                    <a:lnTo>
                      <a:pt x="99" y="14"/>
                    </a:lnTo>
                    <a:lnTo>
                      <a:pt x="128" y="4"/>
                    </a:lnTo>
                    <a:lnTo>
                      <a:pt x="16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Calibri"/>
                  <a:buNone/>
                </a:pPr>
                <a:endParaRPr sz="2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33" name="Google Shape;333;p14"/>
            <p:cNvSpPr txBox="1"/>
            <p:nvPr/>
          </p:nvSpPr>
          <p:spPr>
            <a:xfrm>
              <a:off x="6496105" y="1787586"/>
              <a:ext cx="1483876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ILAC Docs</a:t>
              </a:r>
              <a:endParaRPr/>
            </a:p>
          </p:txBody>
        </p:sp>
        <p:sp>
          <p:nvSpPr>
            <p:cNvPr id="334" name="Google Shape;334;p14"/>
            <p:cNvSpPr txBox="1"/>
            <p:nvPr/>
          </p:nvSpPr>
          <p:spPr>
            <a:xfrm>
              <a:off x="6496105" y="2410211"/>
              <a:ext cx="1903131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Members' Questions</a:t>
              </a:r>
              <a:endParaRPr/>
            </a:p>
          </p:txBody>
        </p:sp>
        <p:sp>
          <p:nvSpPr>
            <p:cNvPr id="335" name="Google Shape;335;p14"/>
            <p:cNvSpPr txBox="1"/>
            <p:nvPr/>
          </p:nvSpPr>
          <p:spPr>
            <a:xfrm>
              <a:off x="6496105" y="3026079"/>
              <a:ext cx="1483876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Standards</a:t>
              </a:r>
              <a:endParaRPr/>
            </a:p>
          </p:txBody>
        </p:sp>
        <p:sp>
          <p:nvSpPr>
            <p:cNvPr id="336" name="Google Shape;336;p14"/>
            <p:cNvSpPr txBox="1"/>
            <p:nvPr/>
          </p:nvSpPr>
          <p:spPr>
            <a:xfrm>
              <a:off x="6496105" y="3644489"/>
              <a:ext cx="1483876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Workshops</a:t>
              </a:r>
              <a:endParaRPr/>
            </a:p>
          </p:txBody>
        </p:sp>
        <p:sp>
          <p:nvSpPr>
            <p:cNvPr id="337" name="Google Shape;337;p14"/>
            <p:cNvSpPr txBox="1"/>
            <p:nvPr/>
          </p:nvSpPr>
          <p:spPr>
            <a:xfrm>
              <a:off x="6506964" y="4169123"/>
              <a:ext cx="1483876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Stakeholders Comments</a:t>
              </a:r>
              <a:endParaRPr/>
            </a:p>
          </p:txBody>
        </p:sp>
        <p:sp>
          <p:nvSpPr>
            <p:cNvPr id="338" name="Google Shape;338;p14"/>
            <p:cNvSpPr txBox="1"/>
            <p:nvPr/>
          </p:nvSpPr>
          <p:spPr>
            <a:xfrm>
              <a:off x="6496105" y="4886321"/>
              <a:ext cx="1483876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Regions' Docs</a:t>
              </a:r>
              <a:endParaRPr/>
            </a:p>
          </p:txBody>
        </p:sp>
        <p:sp>
          <p:nvSpPr>
            <p:cNvPr id="339" name="Google Shape;339;p14"/>
            <p:cNvSpPr txBox="1"/>
            <p:nvPr/>
          </p:nvSpPr>
          <p:spPr>
            <a:xfrm>
              <a:off x="6496105" y="5504732"/>
              <a:ext cx="1483876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Draft Docs</a:t>
              </a:r>
              <a:endParaRPr/>
            </a:p>
          </p:txBody>
        </p:sp>
        <p:sp>
          <p:nvSpPr>
            <p:cNvPr id="340" name="Google Shape;340;p14"/>
            <p:cNvSpPr txBox="1"/>
            <p:nvPr/>
          </p:nvSpPr>
          <p:spPr>
            <a:xfrm>
              <a:off x="6319890" y="6101156"/>
              <a:ext cx="1763267" cy="30777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CASCO Clarifications</a:t>
              </a:r>
              <a:endParaRPr/>
            </a:p>
          </p:txBody>
        </p:sp>
        <p:pic>
          <p:nvPicPr>
            <p:cNvPr id="341" name="Google Shape;341;p14"/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899489" y="6072266"/>
              <a:ext cx="408294" cy="37028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5"/>
          <p:cNvSpPr txBox="1">
            <a:spLocks noGrp="1"/>
          </p:cNvSpPr>
          <p:nvPr>
            <p:ph type="title"/>
          </p:nvPr>
        </p:nvSpPr>
        <p:spPr>
          <a:xfrm>
            <a:off x="609600" y="274641"/>
            <a:ext cx="10972800" cy="43417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0925" rIns="0" bIns="609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701"/>
              <a:buFont typeface="Calibri"/>
              <a:buNone/>
            </a:pP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/>
            </a:r>
            <a:b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/>
            </a:r>
            <a:b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b="1" i="0" dirty="0">
                <a:solidFill>
                  <a:srgbClr val="333333"/>
                </a:solidFill>
                <a:effectLst/>
                <a:latin typeface="Helvetica Neue"/>
              </a:rPr>
              <a:t>The implementation date 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for ILAC P15:05/2020 is </a:t>
            </a:r>
            <a:r>
              <a:rPr lang="en-US" b="0" i="0" dirty="0">
                <a:solidFill>
                  <a:srgbClr val="FF0000"/>
                </a:solidFill>
                <a:effectLst/>
                <a:latin typeface="Helvetica Neue"/>
              </a:rPr>
              <a:t>18 months 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from the date of publication on the ILAC website (</a:t>
            </a:r>
            <a:r>
              <a:rPr lang="en-US" b="0" i="0" dirty="0" err="1">
                <a:solidFill>
                  <a:srgbClr val="333333"/>
                </a:solidFill>
                <a:effectLst/>
                <a:latin typeface="Helvetica Neue"/>
              </a:rPr>
              <a:t>i.e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b="0" i="0" dirty="0">
                <a:solidFill>
                  <a:schemeClr val="accent3">
                    <a:lumMod val="75000"/>
                  </a:schemeClr>
                </a:solidFill>
                <a:effectLst/>
                <a:latin typeface="Helvetica Neue"/>
              </a:rPr>
              <a:t>November 2021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). </a:t>
            </a:r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0" name="Google Shape;610;p17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5000" y="0"/>
            <a:ext cx="10287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17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905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p17"/>
          <p:cNvSpPr/>
          <p:nvPr/>
        </p:nvSpPr>
        <p:spPr>
          <a:xfrm>
            <a:off x="-365019" y="0"/>
            <a:ext cx="7592226" cy="150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Thank you all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For your contribution</a:t>
            </a:r>
            <a:endParaRPr dirty="0"/>
          </a:p>
        </p:txBody>
      </p:sp>
      <p:pic>
        <p:nvPicPr>
          <p:cNvPr id="2" name="Google Shape;138;p1">
            <a:extLst>
              <a:ext uri="{FF2B5EF4-FFF2-40B4-BE49-F238E27FC236}">
                <a16:creationId xmlns:a16="http://schemas.microsoft.com/office/drawing/2014/main" xmlns="" id="{85F075E4-2A2D-41DD-8F33-962D4C5C3381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87000" y="131161"/>
            <a:ext cx="2198804" cy="124578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06E9048D-C26C-4549-A284-B01BEDF09C42}"/>
              </a:ext>
            </a:extLst>
          </p:cNvPr>
          <p:cNvSpPr txBox="1"/>
          <p:nvPr/>
        </p:nvSpPr>
        <p:spPr>
          <a:xfrm>
            <a:off x="-631596" y="5316718"/>
            <a:ext cx="6045207" cy="1384995"/>
          </a:xfrm>
          <a:prstGeom prst="rect">
            <a:avLst/>
          </a:prstGeom>
          <a:solidFill>
            <a:srgbClr val="7578C7">
              <a:alpha val="74902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/>
            <a:r>
              <a:rPr lang="en-AU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	© Copyright ILAC 2021</a:t>
            </a:r>
            <a:endParaRPr lang="en-AU" sz="1200" b="1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/>
            <a:r>
              <a:rPr lang="en-AU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	ILAC encourages the authorised reproduction of its publications, or parts 	thereof, by organisations wishing</a:t>
            </a:r>
            <a:r>
              <a:rPr lang="en-AU" sz="1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AU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 use such material for areas related to 	education, standardisation, accreditation, or other purposes relevant</a:t>
            </a:r>
            <a:r>
              <a:rPr lang="en-AU" sz="1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AU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 	ILAC’s area of expertise or endeavour. The document in which the 	reproduced material appears must</a:t>
            </a:r>
            <a:r>
              <a:rPr lang="en-AU" sz="12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AU" sz="12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contain a statement acknowledging 	ILAC’s contribution to the document.</a:t>
            </a:r>
            <a:endParaRPr lang="en-AU" sz="1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"/>
          <p:cNvSpPr/>
          <p:nvPr/>
        </p:nvSpPr>
        <p:spPr>
          <a:xfrm>
            <a:off x="0" y="0"/>
            <a:ext cx="4133850" cy="6858000"/>
          </a:xfrm>
          <a:prstGeom prst="rect">
            <a:avLst/>
          </a:prstGeom>
          <a:solidFill>
            <a:srgbClr val="262626">
              <a:alpha val="8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"/>
          <p:cNvSpPr/>
          <p:nvPr/>
        </p:nvSpPr>
        <p:spPr>
          <a:xfrm>
            <a:off x="-721873" y="1704736"/>
            <a:ext cx="4454631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800" b="1" i="0" u="none" strike="noStrike" cap="none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P15</a:t>
            </a:r>
            <a:endParaRPr sz="13800" b="1" i="0" u="none" strike="noStrike" cap="none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"/>
          <p:cNvSpPr/>
          <p:nvPr/>
        </p:nvSpPr>
        <p:spPr>
          <a:xfrm>
            <a:off x="613778" y="890647"/>
            <a:ext cx="311898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ILAC</a:t>
            </a:r>
            <a:endParaRPr/>
          </a:p>
        </p:txBody>
      </p:sp>
      <p:sp>
        <p:nvSpPr>
          <p:cNvPr id="136" name="Google Shape;136;p1"/>
          <p:cNvSpPr/>
          <p:nvPr/>
        </p:nvSpPr>
        <p:spPr>
          <a:xfrm>
            <a:off x="1151047" y="3408928"/>
            <a:ext cx="2581711" cy="144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Main changes</a:t>
            </a:r>
            <a:endParaRPr sz="44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"/>
          <p:cNvSpPr/>
          <p:nvPr/>
        </p:nvSpPr>
        <p:spPr>
          <a:xfrm>
            <a:off x="450939" y="364757"/>
            <a:ext cx="328181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New version of</a:t>
            </a:r>
            <a:endParaRPr sz="44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1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93196" y="75019"/>
            <a:ext cx="2657823" cy="1506132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"/>
          <p:cNvSpPr/>
          <p:nvPr/>
        </p:nvSpPr>
        <p:spPr>
          <a:xfrm>
            <a:off x="133351" y="4973444"/>
            <a:ext cx="322443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ILAC Inspection Committee</a:t>
            </a:r>
            <a:endParaRPr/>
          </a:p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WG 6 -  </a:t>
            </a:r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DA6D4E4-6E39-4047-828B-3D792DFA2AE5}"/>
              </a:ext>
            </a:extLst>
          </p:cNvPr>
          <p:cNvSpPr txBox="1"/>
          <p:nvPr/>
        </p:nvSpPr>
        <p:spPr>
          <a:xfrm>
            <a:off x="4508828" y="1966282"/>
            <a:ext cx="728164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0" i="0" dirty="0">
                <a:solidFill>
                  <a:srgbClr val="333333"/>
                </a:solidFill>
                <a:effectLst/>
                <a:latin typeface="Helvetica Neue"/>
              </a:rPr>
              <a:t>This document provides information for use by </a:t>
            </a:r>
            <a:r>
              <a:rPr lang="en-US" sz="2400" b="1" i="0" dirty="0">
                <a:solidFill>
                  <a:srgbClr val="333333"/>
                </a:solidFill>
                <a:effectLst/>
                <a:latin typeface="Helvetica Neue"/>
              </a:rPr>
              <a:t>both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en-US" sz="2400" b="0" i="0" dirty="0">
                <a:solidFill>
                  <a:schemeClr val="accent3">
                    <a:lumMod val="75000"/>
                  </a:schemeClr>
                </a:solidFill>
                <a:effectLst/>
                <a:latin typeface="Helvetica Neue"/>
              </a:rPr>
              <a:t>accreditation bodies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Helvetica Neue"/>
              </a:rPr>
              <a:t> and </a:t>
            </a:r>
            <a:r>
              <a:rPr lang="en-US" sz="2400" b="0" i="0" dirty="0">
                <a:solidFill>
                  <a:schemeClr val="accent3">
                    <a:lumMod val="75000"/>
                  </a:schemeClr>
                </a:solidFill>
                <a:effectLst/>
                <a:latin typeface="Helvetica Neue"/>
              </a:rPr>
              <a:t>inspection bodies </a:t>
            </a:r>
            <a:r>
              <a:rPr lang="en-US" sz="2400" b="0" i="0" dirty="0">
                <a:solidFill>
                  <a:srgbClr val="333333"/>
                </a:solidFill>
                <a:effectLst/>
                <a:latin typeface="Helvetica Neue"/>
              </a:rPr>
              <a:t>on the application of ISO/IEC 17020.</a:t>
            </a:r>
          </a:p>
          <a:p>
            <a:pPr algn="just"/>
            <a:r>
              <a:rPr lang="en-US" sz="2400" b="0" i="0" dirty="0">
                <a:solidFill>
                  <a:srgbClr val="333333"/>
                </a:solidFill>
                <a:effectLst/>
                <a:latin typeface="Helvetica Neue"/>
              </a:rPr>
              <a:t/>
            </a:r>
            <a:br>
              <a:rPr lang="en-US" sz="2400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en-US" sz="2400" b="0" i="0" dirty="0">
                <a:solidFill>
                  <a:srgbClr val="333333"/>
                </a:solidFill>
                <a:effectLst/>
                <a:latin typeface="Helvetica Neue"/>
              </a:rPr>
              <a:t>This revision includes updates as a result of the outcome of the ILAC Inspection Committee workshops, ISO CASCO clarification requests and the experience gained in the application of ISO/IEC 17020:2012 and the previous version of ILAC P15. 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8893601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890349FE-B5F7-46F0-9123-F053ACBFC3F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1" name="Google Shape;191;p6"/>
          <p:cNvSpPr/>
          <p:nvPr/>
        </p:nvSpPr>
        <p:spPr>
          <a:xfrm>
            <a:off x="0" y="0"/>
            <a:ext cx="12192000" cy="1827345"/>
          </a:xfrm>
          <a:prstGeom prst="rect">
            <a:avLst/>
          </a:prstGeom>
          <a:solidFill>
            <a:srgbClr val="262626">
              <a:alpha val="8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0" y="175042"/>
            <a:ext cx="4454631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Revision</a:t>
            </a:r>
            <a:endParaRPr sz="8000" b="1" dirty="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4454631" y="405861"/>
            <a:ext cx="7592226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/>
            <a:r>
              <a:rPr lang="en-US" sz="6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project timeline</a:t>
            </a:r>
            <a:endParaRPr dirty="0"/>
          </a:p>
        </p:txBody>
      </p:sp>
      <p:graphicFrame>
        <p:nvGraphicFramePr>
          <p:cNvPr id="4" name="Project Timeline" descr="Timeline charting project details">
            <a:extLst>
              <a:ext uri="{FF2B5EF4-FFF2-40B4-BE49-F238E27FC236}">
                <a16:creationId xmlns:a16="http://schemas.microsoft.com/office/drawing/2014/main" xmlns="" id="{4D5FA702-132F-4118-A3E5-A42DA12B135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7685919"/>
              </p:ext>
            </p:extLst>
          </p:nvPr>
        </p:nvGraphicFramePr>
        <p:xfrm>
          <a:off x="-368300" y="3943010"/>
          <a:ext cx="12560300" cy="2508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405751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3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81CCB914-7DEC-41D5-AC59-3BAB8B15FD2D}"/>
              </a:ext>
            </a:extLst>
          </p:cNvPr>
          <p:cNvGrpSpPr/>
          <p:nvPr/>
        </p:nvGrpSpPr>
        <p:grpSpPr>
          <a:xfrm>
            <a:off x="11337" y="0"/>
            <a:ext cx="12180663" cy="6858000"/>
            <a:chOff x="11337" y="0"/>
            <a:chExt cx="12180663" cy="685800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4B0C5B88-D67C-4B21-98F8-C666AFDB9C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337" y="0"/>
              <a:ext cx="8523515" cy="68580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DA5F4B96-1241-4819-9E23-8010787E0D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8534852" y="0"/>
              <a:ext cx="3657148" cy="6858000"/>
            </a:xfrm>
            <a:prstGeom prst="rect">
              <a:avLst/>
            </a:prstGeom>
          </p:spPr>
        </p:pic>
      </p:grpSp>
      <p:sp>
        <p:nvSpPr>
          <p:cNvPr id="158" name="Google Shape;158;p3"/>
          <p:cNvSpPr/>
          <p:nvPr/>
        </p:nvSpPr>
        <p:spPr>
          <a:xfrm>
            <a:off x="3003551" y="190545"/>
            <a:ext cx="8623751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Implementation</a:t>
            </a:r>
            <a:endParaRPr sz="8000" b="1" dirty="0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3"/>
          <p:cNvSpPr/>
          <p:nvPr/>
        </p:nvSpPr>
        <p:spPr>
          <a:xfrm>
            <a:off x="5907373" y="1257225"/>
            <a:ext cx="561969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Date</a:t>
            </a:r>
            <a:endParaRPr dirty="0"/>
          </a:p>
        </p:txBody>
      </p:sp>
      <p:sp>
        <p:nvSpPr>
          <p:cNvPr id="161" name="Google Shape;161;p3"/>
          <p:cNvSpPr/>
          <p:nvPr/>
        </p:nvSpPr>
        <p:spPr>
          <a:xfrm>
            <a:off x="6096000" y="3255963"/>
            <a:ext cx="6084663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Clr>
                <a:schemeClr val="lt1"/>
              </a:buClr>
              <a:buSzPts val="2800"/>
            </a:pPr>
            <a:r>
              <a:rPr lang="en-US" sz="2800" b="1" dirty="0">
                <a:solidFill>
                  <a:schemeClr val="bg1"/>
                </a:solidFill>
                <a:latin typeface="Helvetica Neue"/>
              </a:rPr>
              <a:t>The implementation date </a:t>
            </a:r>
            <a:r>
              <a:rPr lang="en-US" sz="2800" dirty="0">
                <a:solidFill>
                  <a:schemeClr val="bg1"/>
                </a:solidFill>
                <a:latin typeface="Helvetica Neue"/>
              </a:rPr>
              <a:t>is </a:t>
            </a:r>
          </a:p>
          <a:p>
            <a:pPr lvl="0" algn="ctr">
              <a:buClr>
                <a:schemeClr val="lt1"/>
              </a:buClr>
              <a:buSzPts val="2800"/>
            </a:pPr>
            <a:r>
              <a:rPr lang="en-US" sz="2800" dirty="0">
                <a:solidFill>
                  <a:srgbClr val="FF0000"/>
                </a:solidFill>
                <a:latin typeface="Helvetica Neue"/>
              </a:rPr>
              <a:t>18 months</a:t>
            </a:r>
          </a:p>
          <a:p>
            <a:pPr lvl="0" algn="ctr">
              <a:buClr>
                <a:schemeClr val="lt1"/>
              </a:buClr>
              <a:buSzPts val="2800"/>
            </a:pPr>
            <a:r>
              <a:rPr lang="en-US" sz="2800" dirty="0">
                <a:solidFill>
                  <a:srgbClr val="FF0000"/>
                </a:solidFill>
                <a:latin typeface="Helvetica Neue"/>
              </a:rPr>
              <a:t> </a:t>
            </a:r>
            <a:r>
              <a:rPr lang="en-US" sz="2800" b="1" dirty="0">
                <a:solidFill>
                  <a:schemeClr val="bg1"/>
                </a:solidFill>
                <a:latin typeface="Helvetica Neue"/>
              </a:rPr>
              <a:t>from the date of publication on the ILAC website</a:t>
            </a:r>
          </a:p>
          <a:p>
            <a:pPr lvl="0" algn="ctr">
              <a:buClr>
                <a:schemeClr val="lt1"/>
              </a:buClr>
              <a:buSzPts val="2800"/>
            </a:pPr>
            <a:r>
              <a:rPr lang="en-US" sz="2800" b="1" dirty="0">
                <a:solidFill>
                  <a:schemeClr val="bg1"/>
                </a:solidFill>
                <a:latin typeface="Helvetica Neue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Helvetica Neue"/>
              </a:rPr>
              <a:t>(</a:t>
            </a:r>
            <a:r>
              <a:rPr lang="en-US" sz="2800" dirty="0" err="1">
                <a:solidFill>
                  <a:schemeClr val="bg1"/>
                </a:solidFill>
                <a:latin typeface="Helvetica Neue"/>
              </a:rPr>
              <a:t>i.e</a:t>
            </a:r>
            <a:r>
              <a:rPr lang="en-US" sz="2800" dirty="0">
                <a:solidFill>
                  <a:schemeClr val="bg1"/>
                </a:solidFill>
                <a:latin typeface="Helvetica Neue"/>
              </a:rPr>
              <a:t> November 2021). </a:t>
            </a: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4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144;p2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2"/>
          <p:cNvSpPr/>
          <p:nvPr/>
        </p:nvSpPr>
        <p:spPr>
          <a:xfrm>
            <a:off x="7770311" y="0"/>
            <a:ext cx="4421688" cy="6858000"/>
          </a:xfrm>
          <a:prstGeom prst="rect">
            <a:avLst/>
          </a:prstGeom>
          <a:solidFill>
            <a:srgbClr val="262626">
              <a:alpha val="8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"/>
          <p:cNvSpPr/>
          <p:nvPr/>
        </p:nvSpPr>
        <p:spPr>
          <a:xfrm>
            <a:off x="0" y="0"/>
            <a:ext cx="4421688" cy="6858000"/>
          </a:xfrm>
          <a:prstGeom prst="rect">
            <a:avLst/>
          </a:prstGeom>
          <a:solidFill>
            <a:srgbClr val="262626">
              <a:alpha val="8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2"/>
          <p:cNvSpPr/>
          <p:nvPr/>
        </p:nvSpPr>
        <p:spPr>
          <a:xfrm>
            <a:off x="-286445" y="2942301"/>
            <a:ext cx="4454631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Changes</a:t>
            </a:r>
            <a:endParaRPr sz="9600"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2"/>
          <p:cNvSpPr/>
          <p:nvPr/>
        </p:nvSpPr>
        <p:spPr>
          <a:xfrm>
            <a:off x="1049206" y="2157472"/>
            <a:ext cx="311898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Main</a:t>
            </a:r>
            <a:endParaRPr/>
          </a:p>
        </p:txBody>
      </p:sp>
      <p:sp>
        <p:nvSpPr>
          <p:cNvPr id="149" name="Google Shape;149;p2"/>
          <p:cNvSpPr/>
          <p:nvPr/>
        </p:nvSpPr>
        <p:spPr>
          <a:xfrm>
            <a:off x="569934" y="917153"/>
            <a:ext cx="3281819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Content:</a:t>
            </a:r>
            <a:endParaRPr sz="66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2"/>
          <p:cNvSpPr/>
          <p:nvPr/>
        </p:nvSpPr>
        <p:spPr>
          <a:xfrm>
            <a:off x="7770312" y="1236157"/>
            <a:ext cx="4421688" cy="4385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71500" marR="0" lvl="0" indent="-571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romanUcPeriod"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Clarification of concepts</a:t>
            </a:r>
            <a:endParaRPr/>
          </a:p>
          <a:p>
            <a:pPr marL="571500" marR="0" lvl="0" indent="-571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romanUcPeriod"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Removal of examples</a:t>
            </a:r>
            <a:endParaRPr/>
          </a:p>
          <a:p>
            <a:pPr marL="571500" marR="0" lvl="0" indent="-571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romanUcPeriod"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Addition of Annexes</a:t>
            </a:r>
            <a:endParaRPr/>
          </a:p>
          <a:p>
            <a:pPr marL="571500" marR="0" lvl="0" indent="-571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romanUcPeriod"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New technologies </a:t>
            </a:r>
            <a:endParaRPr/>
          </a:p>
          <a:p>
            <a:pPr marL="571500" marR="0" lvl="0" indent="-571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romanUcPeriod"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Consideration of new  standards and  guidance</a:t>
            </a:r>
            <a:endParaRPr/>
          </a:p>
          <a:p>
            <a:pPr marL="571500" marR="0" lvl="0" indent="-571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romanUcPeriod"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List of changes</a:t>
            </a:r>
            <a:endParaRPr/>
          </a:p>
          <a:p>
            <a:pPr marL="571500" marR="0" lvl="0" indent="-571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alibri"/>
              <a:buAutoNum type="romanUcPeriod"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Sources of changes</a:t>
            </a:r>
            <a:endParaRPr sz="32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/>
                                        <p:tgtEl>
                                          <p:spTgt spid="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/>
                                        <p:tgtEl>
                                          <p:spTgt spid="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/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/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/>
                                        <p:tgtEl>
                                          <p:spTgt spid="1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/>
                                        <p:tgtEl>
                                          <p:spTgt spid="1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p3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05000" y="0"/>
            <a:ext cx="10287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0"/>
            <a:ext cx="1905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"/>
          <p:cNvSpPr/>
          <p:nvPr/>
        </p:nvSpPr>
        <p:spPr>
          <a:xfrm>
            <a:off x="1622599" y="337840"/>
            <a:ext cx="5010430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Concepts</a:t>
            </a:r>
            <a:endParaRPr sz="9600"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3"/>
          <p:cNvSpPr/>
          <p:nvPr/>
        </p:nvSpPr>
        <p:spPr>
          <a:xfrm>
            <a:off x="1013335" y="0"/>
            <a:ext cx="5619694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Clarification of </a:t>
            </a:r>
            <a:endParaRPr/>
          </a:p>
        </p:txBody>
      </p:sp>
      <p:sp>
        <p:nvSpPr>
          <p:cNvPr id="160" name="Google Shape;160;p3"/>
          <p:cNvSpPr/>
          <p:nvPr/>
        </p:nvSpPr>
        <p:spPr>
          <a:xfrm>
            <a:off x="11325735" y="-130629"/>
            <a:ext cx="329237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endParaRPr/>
          </a:p>
        </p:txBody>
      </p:sp>
      <p:sp>
        <p:nvSpPr>
          <p:cNvPr id="161" name="Google Shape;161;p3"/>
          <p:cNvSpPr/>
          <p:nvPr/>
        </p:nvSpPr>
        <p:spPr>
          <a:xfrm>
            <a:off x="-1" y="1773821"/>
            <a:ext cx="8534853" cy="353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”ongoing basis ” (4.1.3)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 impartiality risk analysis ” (4.1.3 + Annex 1)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 control measures ” (4.1.4 + Annex 1)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”adequacy” , ” adequate provision” (5.1.4)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 maintain the capability ” (5.2.2)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 mentored working period ” (6.1.6)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 examination only inspection ” (6.3.3)</a:t>
            </a:r>
            <a:endParaRPr/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” Regulatory requirements ” (Annex A n3) 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4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31886" y="-7258"/>
            <a:ext cx="10319657" cy="68797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4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" y="-21771"/>
            <a:ext cx="2931887" cy="6879771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4"/>
          <p:cNvSpPr/>
          <p:nvPr/>
        </p:nvSpPr>
        <p:spPr>
          <a:xfrm>
            <a:off x="613775" y="359586"/>
            <a:ext cx="5223607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examples</a:t>
            </a:r>
            <a:endParaRPr dirty="0"/>
          </a:p>
        </p:txBody>
      </p:sp>
      <p:sp>
        <p:nvSpPr>
          <p:cNvPr id="169" name="Google Shape;169;p4"/>
          <p:cNvSpPr/>
          <p:nvPr/>
        </p:nvSpPr>
        <p:spPr>
          <a:xfrm>
            <a:off x="450939" y="202523"/>
            <a:ext cx="328181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Removal of</a:t>
            </a:r>
            <a:endParaRPr sz="4400" b="1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4"/>
          <p:cNvSpPr/>
          <p:nvPr/>
        </p:nvSpPr>
        <p:spPr>
          <a:xfrm>
            <a:off x="10103264" y="-21771"/>
            <a:ext cx="1905000" cy="22159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8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II</a:t>
            </a:r>
            <a:endParaRPr dirty="0"/>
          </a:p>
        </p:txBody>
      </p:sp>
      <p:sp>
        <p:nvSpPr>
          <p:cNvPr id="171" name="Google Shape;171;p4"/>
          <p:cNvSpPr/>
          <p:nvPr/>
        </p:nvSpPr>
        <p:spPr>
          <a:xfrm>
            <a:off x="43709" y="4616300"/>
            <a:ext cx="8112000" cy="1877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Char char="•"/>
            </a:pPr>
            <a:r>
              <a:rPr lang="en-US" sz="3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Examples added to the FAQs:</a:t>
            </a:r>
            <a:endParaRPr dirty="0"/>
          </a:p>
          <a:p>
            <a:pPr marL="800100" marR="0" lvl="1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P15 is a mandatory document -&gt;  examples can be confused with implementation notes</a:t>
            </a:r>
            <a:endParaRPr dirty="0"/>
          </a:p>
          <a:p>
            <a:pPr marL="800100" marR="0" lvl="1" indent="-3429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</a:pPr>
            <a:r>
              <a:rPr lang="en-US" sz="2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 lighter document with clear clauses</a:t>
            </a:r>
            <a:endParaRPr dirty="0"/>
          </a:p>
        </p:txBody>
      </p:sp>
      <p:pic>
        <p:nvPicPr>
          <p:cNvPr id="172" name="Google Shape;172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27758" y="2069396"/>
            <a:ext cx="1905000" cy="19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4"/>
          <p:cNvSpPr/>
          <p:nvPr/>
        </p:nvSpPr>
        <p:spPr>
          <a:xfrm>
            <a:off x="1590348" y="4081164"/>
            <a:ext cx="237981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ilac.org/about-ilac/faqs/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5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86080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5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860801" y="0"/>
            <a:ext cx="83311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5"/>
          <p:cNvSpPr/>
          <p:nvPr/>
        </p:nvSpPr>
        <p:spPr>
          <a:xfrm>
            <a:off x="2239377" y="803562"/>
            <a:ext cx="4916165" cy="1569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600" b="1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Annexes</a:t>
            </a:r>
            <a:endParaRPr/>
          </a:p>
        </p:txBody>
      </p:sp>
      <p:sp>
        <p:nvSpPr>
          <p:cNvPr id="181" name="Google Shape;181;p5"/>
          <p:cNvSpPr/>
          <p:nvPr/>
        </p:nvSpPr>
        <p:spPr>
          <a:xfrm>
            <a:off x="2076539" y="277672"/>
            <a:ext cx="3281819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>
                <a:solidFill>
                  <a:srgbClr val="BF8C00"/>
                </a:solidFill>
                <a:latin typeface="Calibri"/>
                <a:ea typeface="Calibri"/>
                <a:cs typeface="Calibri"/>
                <a:sym typeface="Calibri"/>
              </a:rPr>
              <a:t>adding</a:t>
            </a:r>
            <a:endParaRPr sz="4400" b="1">
              <a:solidFill>
                <a:srgbClr val="BF8C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5"/>
          <p:cNvSpPr/>
          <p:nvPr/>
        </p:nvSpPr>
        <p:spPr>
          <a:xfrm>
            <a:off x="10228394" y="-273656"/>
            <a:ext cx="1963606" cy="1862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III</a:t>
            </a:r>
            <a:endParaRPr/>
          </a:p>
        </p:txBody>
      </p:sp>
      <p:sp>
        <p:nvSpPr>
          <p:cNvPr id="183" name="Google Shape;183;p5"/>
          <p:cNvSpPr/>
          <p:nvPr/>
        </p:nvSpPr>
        <p:spPr>
          <a:xfrm>
            <a:off x="233225" y="2646878"/>
            <a:ext cx="7793175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3200"/>
              <a:buFont typeface="Arial"/>
              <a:buChar char="•"/>
            </a:pPr>
            <a:r>
              <a:rPr lang="en-US" sz="3200" b="1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Annex 1: Possible format for an impartiality risk analysis (Informative)</a:t>
            </a:r>
            <a:endParaRPr/>
          </a:p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1">
              <a:solidFill>
                <a:srgbClr val="222A35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222A35"/>
              </a:buClr>
              <a:buSzPts val="3200"/>
              <a:buFont typeface="Arial"/>
              <a:buChar char="•"/>
            </a:pPr>
            <a:r>
              <a:rPr lang="en-US" sz="3200" b="1">
                <a:solidFill>
                  <a:srgbClr val="222A35"/>
                </a:solidFill>
                <a:latin typeface="Calibri"/>
                <a:ea typeface="Calibri"/>
                <a:cs typeface="Calibri"/>
                <a:sym typeface="Calibri"/>
              </a:rPr>
              <a:t>Annex 2: Relationship between impartiality and Type A independence requirements (Informative)</a:t>
            </a:r>
            <a:endParaRPr/>
          </a:p>
        </p:txBody>
      </p:sp>
      <p:sp>
        <p:nvSpPr>
          <p:cNvPr id="184" name="Google Shape;184;p5"/>
          <p:cNvSpPr/>
          <p:nvPr/>
        </p:nvSpPr>
        <p:spPr>
          <a:xfrm>
            <a:off x="-833475" y="735994"/>
            <a:ext cx="4454631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rgbClr val="759805"/>
                </a:solidFill>
                <a:latin typeface="Calibri"/>
                <a:ea typeface="Calibri"/>
                <a:cs typeface="Calibri"/>
                <a:sym typeface="Calibri"/>
              </a:rPr>
              <a:t>informative</a:t>
            </a:r>
            <a:endParaRPr sz="3200" b="1">
              <a:solidFill>
                <a:srgbClr val="75980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6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0287835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6"/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0287834" y="0"/>
            <a:ext cx="190416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6"/>
          <p:cNvSpPr/>
          <p:nvPr/>
        </p:nvSpPr>
        <p:spPr>
          <a:xfrm>
            <a:off x="0" y="0"/>
            <a:ext cx="12192000" cy="1827345"/>
          </a:xfrm>
          <a:prstGeom prst="rect">
            <a:avLst/>
          </a:prstGeom>
          <a:solidFill>
            <a:srgbClr val="262626">
              <a:alpha val="8862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0" y="175022"/>
            <a:ext cx="4454631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0" b="1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Annex 1: </a:t>
            </a:r>
            <a:endParaRPr sz="8000" b="1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4454631" y="101530"/>
            <a:ext cx="7592226" cy="1508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Possible format for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5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impartiality risk analysis 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UltraWonde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0600"/>
      </a:accent1>
      <a:accent2>
        <a:srgbClr val="FFBB00"/>
      </a:accent2>
      <a:accent3>
        <a:srgbClr val="9DCB08"/>
      </a:accent3>
      <a:accent4>
        <a:srgbClr val="10A48E"/>
      </a:accent4>
      <a:accent5>
        <a:srgbClr val="06B4F6"/>
      </a:accent5>
      <a:accent6>
        <a:srgbClr val="7578C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ThemeBMC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0779B7"/>
      </a:accent1>
      <a:accent2>
        <a:srgbClr val="019ADD"/>
      </a:accent2>
      <a:accent3>
        <a:srgbClr val="6BC2ED"/>
      </a:accent3>
      <a:accent4>
        <a:srgbClr val="A7CCDF"/>
      </a:accent4>
      <a:accent5>
        <a:srgbClr val="595959"/>
      </a:accent5>
      <a:accent6>
        <a:srgbClr val="3F3F3F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</TotalTime>
  <Words>1109</Words>
  <Application>Microsoft Office PowerPoint</Application>
  <PresentationFormat>Custom</PresentationFormat>
  <Paragraphs>342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Helvetica Neue</vt:lpstr>
      <vt:lpstr>Times New Roman</vt:lpstr>
      <vt:lpstr>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The implementation date for ILAC P15:05/2020 is 18 months from the date of publication on the ILAC website (i.e November 2021). 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 Junaed</dc:creator>
  <cp:lastModifiedBy>Rose De Rota</cp:lastModifiedBy>
  <cp:revision>9</cp:revision>
  <dcterms:created xsi:type="dcterms:W3CDTF">2016-02-26T13:48:52Z</dcterms:created>
  <dcterms:modified xsi:type="dcterms:W3CDTF">2021-04-13T02:25:47Z</dcterms:modified>
</cp:coreProperties>
</file>